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80" r:id="rId4"/>
    <p:sldId id="281" r:id="rId5"/>
    <p:sldId id="313" r:id="rId6"/>
    <p:sldId id="311" r:id="rId7"/>
    <p:sldId id="282" r:id="rId8"/>
    <p:sldId id="314" r:id="rId9"/>
    <p:sldId id="307" r:id="rId10"/>
    <p:sldId id="316" r:id="rId11"/>
    <p:sldId id="315" r:id="rId12"/>
    <p:sldId id="317" r:id="rId13"/>
    <p:sldId id="318" r:id="rId14"/>
    <p:sldId id="291" r:id="rId15"/>
    <p:sldId id="279" r:id="rId16"/>
    <p:sldId id="260" r:id="rId1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B819"/>
    <a:srgbClr val="071B2C"/>
    <a:srgbClr val="120D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0" d="100"/>
          <a:sy n="110" d="100"/>
        </p:scale>
        <p:origin x="162"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6525E-218C-4F6F-8A3F-A2B8CC45044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9A3A4DBC-5D8B-4D05-B2E5-2AB5B11A34D0}">
      <dgm:prSet phldrT="[Text]" custT="1"/>
      <dgm:spPr/>
      <dgm:t>
        <a:bodyPr/>
        <a:lstStyle/>
        <a:p>
          <a:pPr algn="l"/>
          <a:r>
            <a:rPr lang="en-US" sz="1400" b="1">
              <a:latin typeface="Times New Roman" panose="02020603050405020304" pitchFamily="18" charset="0"/>
              <a:cs typeface="Times New Roman" panose="02020603050405020304" pitchFamily="18" charset="0"/>
            </a:rPr>
            <a:t>System Components</a:t>
          </a:r>
        </a:p>
      </dgm:t>
    </dgm:pt>
    <dgm:pt modelId="{56E40B9F-682B-4715-B96D-202886B07C23}" type="parTrans" cxnId="{95AFF596-1871-4545-AD9C-3C10368C94CB}">
      <dgm:prSet/>
      <dgm:spPr/>
      <dgm:t>
        <a:bodyPr/>
        <a:lstStyle/>
        <a:p>
          <a:endParaRPr lang="en-US"/>
        </a:p>
      </dgm:t>
    </dgm:pt>
    <dgm:pt modelId="{6E8A48FD-A681-409E-81C0-2418C71C3550}" type="sibTrans" cxnId="{95AFF596-1871-4545-AD9C-3C10368C94CB}">
      <dgm:prSet/>
      <dgm:spPr/>
      <dgm:t>
        <a:bodyPr/>
        <a:lstStyle/>
        <a:p>
          <a:endParaRPr lang="en-US"/>
        </a:p>
      </dgm:t>
    </dgm:pt>
    <dgm:pt modelId="{20BEBD7F-F89F-4004-9BF5-2EBBF780FC9B}">
      <dgm:prSet phldrT="[Text]" custT="1"/>
      <dgm:spPr/>
      <dgm:t>
        <a:bodyPr/>
        <a:lstStyle/>
        <a:p>
          <a:r>
            <a:rPr lang="en-US" sz="1200" dirty="0">
              <a:latin typeface="Times New Roman" panose="02020603050405020304" pitchFamily="18" charset="0"/>
              <a:cs typeface="Times New Roman" panose="02020603050405020304" pitchFamily="18" charset="0"/>
            </a:rPr>
            <a:t>Project Management</a:t>
          </a:r>
        </a:p>
      </dgm:t>
    </dgm:pt>
    <dgm:pt modelId="{295E545A-D651-4700-8DB1-DF2A84C8FE5B}" type="parTrans" cxnId="{0E475E91-EF5D-4AA6-86CE-77785ECFE679}">
      <dgm:prSet/>
      <dgm:spPr/>
      <dgm:t>
        <a:bodyPr/>
        <a:lstStyle/>
        <a:p>
          <a:endParaRPr lang="en-US"/>
        </a:p>
      </dgm:t>
    </dgm:pt>
    <dgm:pt modelId="{86BCF5C4-FED3-41BC-B50E-B724CE83DB1F}" type="sibTrans" cxnId="{0E475E91-EF5D-4AA6-86CE-77785ECFE679}">
      <dgm:prSet/>
      <dgm:spPr/>
      <dgm:t>
        <a:bodyPr/>
        <a:lstStyle/>
        <a:p>
          <a:endParaRPr lang="en-US"/>
        </a:p>
      </dgm:t>
    </dgm:pt>
    <dgm:pt modelId="{CFD5F1EC-FE68-4FE8-AE25-1CE364E16DE3}">
      <dgm:prSet phldrT="[Text]" custT="1"/>
      <dgm:spPr/>
      <dgm:t>
        <a:bodyPr/>
        <a:lstStyle/>
        <a:p>
          <a:r>
            <a:rPr lang="en-US" sz="1200" dirty="0" smtClean="0">
              <a:latin typeface="Times New Roman" panose="02020603050405020304" pitchFamily="18" charset="0"/>
              <a:cs typeface="Times New Roman" panose="02020603050405020304" pitchFamily="18" charset="0"/>
            </a:rPr>
            <a:t>Sustainability</a:t>
          </a:r>
          <a:endParaRPr lang="en-US" sz="1200" dirty="0">
            <a:latin typeface="Times New Roman" panose="02020603050405020304" pitchFamily="18" charset="0"/>
            <a:cs typeface="Times New Roman" panose="02020603050405020304" pitchFamily="18" charset="0"/>
          </a:endParaRPr>
        </a:p>
      </dgm:t>
    </dgm:pt>
    <dgm:pt modelId="{8D68F3E9-C52C-4C66-83C3-22190B78CA38}" type="parTrans" cxnId="{6D1B6581-C248-400C-8B26-93F984646059}">
      <dgm:prSet/>
      <dgm:spPr/>
      <dgm:t>
        <a:bodyPr/>
        <a:lstStyle/>
        <a:p>
          <a:endParaRPr lang="en-US"/>
        </a:p>
      </dgm:t>
    </dgm:pt>
    <dgm:pt modelId="{6586F18B-8B43-444B-B978-10F803004437}" type="sibTrans" cxnId="{6D1B6581-C248-400C-8B26-93F984646059}">
      <dgm:prSet/>
      <dgm:spPr/>
      <dgm:t>
        <a:bodyPr/>
        <a:lstStyle/>
        <a:p>
          <a:endParaRPr lang="en-US"/>
        </a:p>
      </dgm:t>
    </dgm:pt>
    <dgm:pt modelId="{DC229337-241C-4B7B-AC58-B3C917FC60EE}">
      <dgm:prSet phldrT="[Text]" custT="1"/>
      <dgm:spPr/>
      <dgm:t>
        <a:bodyPr/>
        <a:lstStyle/>
        <a:p>
          <a:pPr algn="l"/>
          <a:r>
            <a:rPr lang="en-US" sz="1400" b="1">
              <a:latin typeface="Times New Roman" panose="02020603050405020304" pitchFamily="18" charset="0"/>
              <a:cs typeface="Times New Roman" panose="02020603050405020304" pitchFamily="18" charset="0"/>
            </a:rPr>
            <a:t>Mutual Interactions</a:t>
          </a:r>
        </a:p>
      </dgm:t>
    </dgm:pt>
    <dgm:pt modelId="{3977D72A-1F52-49DA-8E43-C711F41A302E}" type="parTrans" cxnId="{D75388C4-9420-4E65-90E0-363F757DCBD8}">
      <dgm:prSet/>
      <dgm:spPr/>
      <dgm:t>
        <a:bodyPr/>
        <a:lstStyle/>
        <a:p>
          <a:endParaRPr lang="en-US"/>
        </a:p>
      </dgm:t>
    </dgm:pt>
    <dgm:pt modelId="{18FF6CEB-F9E1-4627-B02A-7EDFB392E4D5}" type="sibTrans" cxnId="{D75388C4-9420-4E65-90E0-363F757DCBD8}">
      <dgm:prSet/>
      <dgm:spPr/>
      <dgm:t>
        <a:bodyPr/>
        <a:lstStyle/>
        <a:p>
          <a:endParaRPr lang="en-US"/>
        </a:p>
      </dgm:t>
    </dgm:pt>
    <dgm:pt modelId="{7307D917-3057-4CE7-8C72-FEB7E886C315}">
      <dgm:prSet phldrT="[Text]" custT="1"/>
      <dgm:spPr/>
      <dgm:t>
        <a:bodyPr/>
        <a:lstStyle/>
        <a:p>
          <a:endParaRPr lang="en-US" sz="1200" dirty="0">
            <a:latin typeface="Times New Roman" panose="02020603050405020304" pitchFamily="18" charset="0"/>
            <a:cs typeface="Times New Roman" panose="02020603050405020304" pitchFamily="18" charset="0"/>
          </a:endParaRPr>
        </a:p>
      </dgm:t>
    </dgm:pt>
    <dgm:pt modelId="{011BB241-FABC-47A9-879C-308BEC2DB132}" type="parTrans" cxnId="{36477248-BC5B-4473-BFB6-B3AD143315DE}">
      <dgm:prSet/>
      <dgm:spPr/>
      <dgm:t>
        <a:bodyPr/>
        <a:lstStyle/>
        <a:p>
          <a:endParaRPr lang="en-US"/>
        </a:p>
      </dgm:t>
    </dgm:pt>
    <dgm:pt modelId="{B5774EFB-8D8D-4732-AE9C-A7BBE9A744DD}" type="sibTrans" cxnId="{36477248-BC5B-4473-BFB6-B3AD143315DE}">
      <dgm:prSet/>
      <dgm:spPr/>
      <dgm:t>
        <a:bodyPr/>
        <a:lstStyle/>
        <a:p>
          <a:endParaRPr lang="en-US"/>
        </a:p>
      </dgm:t>
    </dgm:pt>
    <dgm:pt modelId="{F22B5221-64C9-46CF-8F01-275E2382836F}">
      <dgm:prSet phldrT="[Text]" custT="1"/>
      <dgm:spPr/>
      <dgm:t>
        <a:bodyPr/>
        <a:lstStyle/>
        <a:p>
          <a:r>
            <a:rPr lang="en-US" sz="1200" dirty="0" smtClean="0">
              <a:latin typeface="Times New Roman" panose="02020603050405020304" pitchFamily="18" charset="0"/>
              <a:cs typeface="Times New Roman" panose="02020603050405020304" pitchFamily="18" charset="0"/>
            </a:rPr>
            <a:t>Efficient (maximum productivity)</a:t>
          </a:r>
          <a:endParaRPr lang="en-US" sz="1200" dirty="0">
            <a:latin typeface="Times New Roman" panose="02020603050405020304" pitchFamily="18" charset="0"/>
            <a:cs typeface="Times New Roman" panose="02020603050405020304" pitchFamily="18" charset="0"/>
          </a:endParaRPr>
        </a:p>
      </dgm:t>
    </dgm:pt>
    <dgm:pt modelId="{9B5A265B-911C-4FE0-9B70-FEABE3DA87B4}" type="parTrans" cxnId="{4E26666F-2B64-4FCE-B5B3-F86F754B3887}">
      <dgm:prSet/>
      <dgm:spPr/>
      <dgm:t>
        <a:bodyPr/>
        <a:lstStyle/>
        <a:p>
          <a:endParaRPr lang="en-US"/>
        </a:p>
      </dgm:t>
    </dgm:pt>
    <dgm:pt modelId="{89FF0224-6DAC-476C-9707-D3F3B33273E0}" type="sibTrans" cxnId="{4E26666F-2B64-4FCE-B5B3-F86F754B3887}">
      <dgm:prSet/>
      <dgm:spPr/>
      <dgm:t>
        <a:bodyPr/>
        <a:lstStyle/>
        <a:p>
          <a:endParaRPr lang="en-US"/>
        </a:p>
      </dgm:t>
    </dgm:pt>
    <dgm:pt modelId="{C770DD23-2A14-4139-A71F-1A080DD47F77}">
      <dgm:prSet phldrT="[Text]" custT="1"/>
      <dgm:spPr/>
      <dgm:t>
        <a:bodyPr/>
        <a:lstStyle/>
        <a:p>
          <a:pPr algn="l"/>
          <a:r>
            <a:rPr lang="en-US" sz="1400" b="1">
              <a:latin typeface="Times New Roman" panose="02020603050405020304" pitchFamily="18" charset="0"/>
              <a:cs typeface="Times New Roman" panose="02020603050405020304" pitchFamily="18" charset="0"/>
            </a:rPr>
            <a:t>System Environment </a:t>
          </a:r>
        </a:p>
      </dgm:t>
    </dgm:pt>
    <dgm:pt modelId="{F44C17BC-3E17-4F8D-8923-CB863A0F9566}" type="parTrans" cxnId="{C54F6BF8-66F5-4382-8F1C-8C39CC93A34F}">
      <dgm:prSet/>
      <dgm:spPr/>
      <dgm:t>
        <a:bodyPr/>
        <a:lstStyle/>
        <a:p>
          <a:endParaRPr lang="en-US"/>
        </a:p>
      </dgm:t>
    </dgm:pt>
    <dgm:pt modelId="{CB724490-7AED-4553-8A73-307E9473E581}" type="sibTrans" cxnId="{C54F6BF8-66F5-4382-8F1C-8C39CC93A34F}">
      <dgm:prSet/>
      <dgm:spPr/>
      <dgm:t>
        <a:bodyPr/>
        <a:lstStyle/>
        <a:p>
          <a:endParaRPr lang="en-US"/>
        </a:p>
      </dgm:t>
    </dgm:pt>
    <dgm:pt modelId="{8C39BFD9-793E-4E5D-8397-BACEE3DC9513}">
      <dgm:prSet phldrT="[Text]" custT="1"/>
      <dgm:spPr/>
      <dgm:t>
        <a:bodyPr/>
        <a:lstStyle/>
        <a:p>
          <a:r>
            <a:rPr lang="en-US" sz="1200" dirty="0" smtClean="0">
              <a:latin typeface="Times New Roman" panose="02020603050405020304" pitchFamily="18" charset="0"/>
              <a:cs typeface="Times New Roman" panose="02020603050405020304" pitchFamily="18" charset="0"/>
            </a:rPr>
            <a:t>Time</a:t>
          </a:r>
          <a:r>
            <a:rPr lang="en-US" sz="1200" dirty="0">
              <a:latin typeface="Times New Roman" panose="02020603050405020304" pitchFamily="18" charset="0"/>
              <a:cs typeface="Times New Roman" panose="02020603050405020304" pitchFamily="18" charset="0"/>
            </a:rPr>
            <a:t>, Cost, Quality</a:t>
          </a:r>
        </a:p>
      </dgm:t>
    </dgm:pt>
    <dgm:pt modelId="{34A3EFA7-31E0-467E-8740-FE721D8B7D8C}" type="parTrans" cxnId="{66473BEC-7F6D-47EC-9867-C2D1838886CA}">
      <dgm:prSet/>
      <dgm:spPr/>
      <dgm:t>
        <a:bodyPr/>
        <a:lstStyle/>
        <a:p>
          <a:endParaRPr lang="en-US"/>
        </a:p>
      </dgm:t>
    </dgm:pt>
    <dgm:pt modelId="{C7CF0A39-53B2-4F03-9433-385C8ABE01F6}" type="sibTrans" cxnId="{66473BEC-7F6D-47EC-9867-C2D1838886CA}">
      <dgm:prSet/>
      <dgm:spPr/>
      <dgm:t>
        <a:bodyPr/>
        <a:lstStyle/>
        <a:p>
          <a:endParaRPr lang="en-US"/>
        </a:p>
      </dgm:t>
    </dgm:pt>
    <dgm:pt modelId="{96D12741-0B9C-4B9B-9A2D-A30E3330595C}">
      <dgm:prSet phldrT="[Text]" custT="1"/>
      <dgm:spPr/>
      <dgm:t>
        <a:bodyPr/>
        <a:lstStyle/>
        <a:p>
          <a:r>
            <a:rPr lang="en-US" sz="1200" dirty="0" smtClean="0">
              <a:latin typeface="Times New Roman" panose="02020603050405020304" pitchFamily="18" charset="0"/>
              <a:cs typeface="Times New Roman" panose="02020603050405020304" pitchFamily="18" charset="0"/>
            </a:rPr>
            <a:t>Sustainability: Environment</a:t>
          </a:r>
          <a:r>
            <a:rPr lang="en-US" sz="1200" dirty="0">
              <a:latin typeface="Times New Roman" panose="02020603050405020304" pitchFamily="18" charset="0"/>
              <a:cs typeface="Times New Roman" panose="02020603050405020304" pitchFamily="18" charset="0"/>
            </a:rPr>
            <a:t>, Society, Economy</a:t>
          </a:r>
        </a:p>
      </dgm:t>
    </dgm:pt>
    <dgm:pt modelId="{234A886A-FA01-4856-AB37-923649029E8F}" type="sibTrans" cxnId="{E64BF33B-7E4B-4BAE-8A08-8B332A70D390}">
      <dgm:prSet/>
      <dgm:spPr/>
      <dgm:t>
        <a:bodyPr/>
        <a:lstStyle/>
        <a:p>
          <a:endParaRPr lang="en-US"/>
        </a:p>
      </dgm:t>
    </dgm:pt>
    <dgm:pt modelId="{12F03CA4-84CA-4264-A482-CA614EDE22C7}" type="parTrans" cxnId="{E64BF33B-7E4B-4BAE-8A08-8B332A70D390}">
      <dgm:prSet/>
      <dgm:spPr/>
      <dgm:t>
        <a:bodyPr/>
        <a:lstStyle/>
        <a:p>
          <a:endParaRPr lang="en-US"/>
        </a:p>
      </dgm:t>
    </dgm:pt>
    <dgm:pt modelId="{4939B774-FFF2-41E9-AE31-AE2514AF4EBB}">
      <dgm:prSet phldrT="[Text]" custT="1"/>
      <dgm:spPr/>
      <dgm:t>
        <a:bodyPr/>
        <a:lstStyle/>
        <a:p>
          <a:pPr algn="l"/>
          <a:r>
            <a:rPr lang="en-US" sz="1400" b="1" dirty="0">
              <a:latin typeface="Times New Roman" panose="02020603050405020304" pitchFamily="18" charset="0"/>
              <a:cs typeface="Times New Roman" panose="02020603050405020304" pitchFamily="18" charset="0"/>
            </a:rPr>
            <a:t>System Boundary</a:t>
          </a:r>
        </a:p>
      </dgm:t>
    </dgm:pt>
    <dgm:pt modelId="{6424D7B3-1D2B-4D63-A1DE-CD50E60EDF98}" type="parTrans" cxnId="{A1F8F019-E871-4B73-B454-6C8F818ECBE1}">
      <dgm:prSet/>
      <dgm:spPr/>
      <dgm:t>
        <a:bodyPr/>
        <a:lstStyle/>
        <a:p>
          <a:endParaRPr lang="en-US"/>
        </a:p>
      </dgm:t>
    </dgm:pt>
    <dgm:pt modelId="{E3140B2D-67CC-4B4E-8E75-8A7A655641C8}" type="sibTrans" cxnId="{A1F8F019-E871-4B73-B454-6C8F818ECBE1}">
      <dgm:prSet/>
      <dgm:spPr/>
      <dgm:t>
        <a:bodyPr/>
        <a:lstStyle/>
        <a:p>
          <a:endParaRPr lang="en-US"/>
        </a:p>
      </dgm:t>
    </dgm:pt>
    <dgm:pt modelId="{7E588D46-38D1-43ED-9E14-CFF6E47841F9}">
      <dgm:prSet phldrT="[Text]" custT="1"/>
      <dgm:spPr/>
      <dgm:t>
        <a:bodyPr/>
        <a:lstStyle/>
        <a:p>
          <a:r>
            <a:rPr lang="en-US" sz="1200" dirty="0" smtClean="0">
              <a:latin typeface="Times New Roman" panose="02020603050405020304" pitchFamily="18" charset="0"/>
              <a:cs typeface="Times New Roman" panose="02020603050405020304" pitchFamily="18" charset="0"/>
            </a:rPr>
            <a:t>Sustainable Human </a:t>
          </a:r>
          <a:r>
            <a:rPr lang="en-US" sz="1200" dirty="0">
              <a:latin typeface="Times New Roman" panose="02020603050405020304" pitchFamily="18" charset="0"/>
              <a:cs typeface="Times New Roman" panose="02020603050405020304" pitchFamily="18" charset="0"/>
            </a:rPr>
            <a:t>Settlements</a:t>
          </a:r>
        </a:p>
      </dgm:t>
    </dgm:pt>
    <dgm:pt modelId="{1A1C39C4-CF17-44ED-8DAC-29A3F8082C72}" type="parTrans" cxnId="{57B60B48-4169-42EC-A9B0-541550CFB6E5}">
      <dgm:prSet/>
      <dgm:spPr/>
      <dgm:t>
        <a:bodyPr/>
        <a:lstStyle/>
        <a:p>
          <a:endParaRPr lang="en-US"/>
        </a:p>
      </dgm:t>
    </dgm:pt>
    <dgm:pt modelId="{D6F050A2-EAFF-4C0D-930F-4E8488309184}" type="sibTrans" cxnId="{57B60B48-4169-42EC-A9B0-541550CFB6E5}">
      <dgm:prSet/>
      <dgm:spPr/>
      <dgm:t>
        <a:bodyPr/>
        <a:lstStyle/>
        <a:p>
          <a:endParaRPr lang="en-US"/>
        </a:p>
      </dgm:t>
    </dgm:pt>
    <dgm:pt modelId="{83B6BEAB-6811-4230-872D-445D03F7E005}">
      <dgm:prSet phldrT="[Text]" custT="1"/>
      <dgm:spPr/>
      <dgm:t>
        <a:bodyPr/>
        <a:lstStyle/>
        <a:p>
          <a:r>
            <a:rPr lang="en-US" sz="1200" dirty="0">
              <a:latin typeface="Times New Roman" panose="02020603050405020304" pitchFamily="18" charset="0"/>
              <a:cs typeface="Times New Roman" panose="02020603050405020304" pitchFamily="18" charset="0"/>
            </a:rPr>
            <a:t>Housing </a:t>
          </a:r>
          <a:r>
            <a:rPr lang="en-US" sz="1200" dirty="0" smtClean="0">
              <a:latin typeface="Times New Roman" panose="02020603050405020304" pitchFamily="18" charset="0"/>
              <a:cs typeface="Times New Roman" panose="02020603050405020304" pitchFamily="18" charset="0"/>
            </a:rPr>
            <a:t>project</a:t>
          </a:r>
          <a:endParaRPr lang="en-US" sz="1200" dirty="0">
            <a:latin typeface="Times New Roman" panose="02020603050405020304" pitchFamily="18" charset="0"/>
            <a:cs typeface="Times New Roman" panose="02020603050405020304" pitchFamily="18" charset="0"/>
          </a:endParaRPr>
        </a:p>
      </dgm:t>
    </dgm:pt>
    <dgm:pt modelId="{90287834-4CF8-4F6E-BAC6-4A4047B61A2C}" type="parTrans" cxnId="{FB7F5E87-1DFB-4C49-81D4-A139FDFF979D}">
      <dgm:prSet/>
      <dgm:spPr/>
      <dgm:t>
        <a:bodyPr/>
        <a:lstStyle/>
        <a:p>
          <a:endParaRPr lang="en-US"/>
        </a:p>
      </dgm:t>
    </dgm:pt>
    <dgm:pt modelId="{ADEE826D-32C5-46E6-BF8E-90F22E5DC7EB}" type="sibTrans" cxnId="{FB7F5E87-1DFB-4C49-81D4-A139FDFF979D}">
      <dgm:prSet/>
      <dgm:spPr/>
      <dgm:t>
        <a:bodyPr/>
        <a:lstStyle/>
        <a:p>
          <a:endParaRPr lang="en-US"/>
        </a:p>
      </dgm:t>
    </dgm:pt>
    <dgm:pt modelId="{ED527D90-58C4-470D-A074-8A5C790C9953}">
      <dgm:prSet phldrT="[Text]" custT="1"/>
      <dgm:spPr/>
      <dgm:t>
        <a:bodyPr/>
        <a:lstStyle/>
        <a:p>
          <a:endParaRPr lang="en-US" sz="1200" dirty="0">
            <a:latin typeface="Times New Roman" panose="02020603050405020304" pitchFamily="18" charset="0"/>
            <a:cs typeface="Times New Roman" panose="02020603050405020304" pitchFamily="18" charset="0"/>
          </a:endParaRPr>
        </a:p>
      </dgm:t>
    </dgm:pt>
    <dgm:pt modelId="{56BF4668-ABFB-468D-982C-0F447F74D28F}" type="parTrans" cxnId="{DE870AAE-C780-48D7-8C61-91C70ECAAA08}">
      <dgm:prSet/>
      <dgm:spPr/>
      <dgm:t>
        <a:bodyPr/>
        <a:lstStyle/>
        <a:p>
          <a:endParaRPr lang="en-US"/>
        </a:p>
      </dgm:t>
    </dgm:pt>
    <dgm:pt modelId="{5B3B4F76-31CF-4857-9C6D-5E9C8380EEBB}" type="sibTrans" cxnId="{DE870AAE-C780-48D7-8C61-91C70ECAAA08}">
      <dgm:prSet/>
      <dgm:spPr/>
      <dgm:t>
        <a:bodyPr/>
        <a:lstStyle/>
        <a:p>
          <a:endParaRPr lang="en-US"/>
        </a:p>
      </dgm:t>
    </dgm:pt>
    <dgm:pt modelId="{CBAE8EFB-C772-407A-B9A4-F6D29672552A}">
      <dgm:prSet phldrT="[Text]" custT="1"/>
      <dgm:spPr/>
      <dgm:t>
        <a:bodyPr/>
        <a:lstStyle/>
        <a:p>
          <a:r>
            <a:rPr lang="en-US" sz="1200" dirty="0" smtClean="0">
              <a:latin typeface="Times New Roman" panose="02020603050405020304" pitchFamily="18" charset="0"/>
              <a:cs typeface="Times New Roman" panose="02020603050405020304" pitchFamily="18" charset="0"/>
            </a:rPr>
            <a:t>Effective (desired results) </a:t>
          </a:r>
          <a:endParaRPr lang="en-US" sz="1200" dirty="0">
            <a:latin typeface="Times New Roman" panose="02020603050405020304" pitchFamily="18" charset="0"/>
            <a:cs typeface="Times New Roman" panose="02020603050405020304" pitchFamily="18" charset="0"/>
          </a:endParaRPr>
        </a:p>
      </dgm:t>
    </dgm:pt>
    <dgm:pt modelId="{9711F5AF-55A4-4D6A-9B98-BF93BEC94BED}" type="sibTrans" cxnId="{9F1AE6FC-36DA-48F5-AE81-956BF5435EF6}">
      <dgm:prSet/>
      <dgm:spPr/>
      <dgm:t>
        <a:bodyPr/>
        <a:lstStyle/>
        <a:p>
          <a:endParaRPr lang="en-US"/>
        </a:p>
      </dgm:t>
    </dgm:pt>
    <dgm:pt modelId="{2467800E-E6CC-4592-ACEB-3E5A8747E9D7}" type="parTrans" cxnId="{9F1AE6FC-36DA-48F5-AE81-956BF5435EF6}">
      <dgm:prSet/>
      <dgm:spPr/>
      <dgm:t>
        <a:bodyPr/>
        <a:lstStyle/>
        <a:p>
          <a:endParaRPr lang="en-US"/>
        </a:p>
      </dgm:t>
    </dgm:pt>
    <dgm:pt modelId="{FE5740B6-AC1E-43B2-A54E-7B398ADA8747}">
      <dgm:prSet phldrT="[Text]" custT="1"/>
      <dgm:spPr/>
      <dgm:t>
        <a:bodyPr/>
        <a:lstStyle/>
        <a:p>
          <a:r>
            <a:rPr lang="en-US" sz="1200" dirty="0" smtClean="0">
              <a:latin typeface="Times New Roman" panose="02020603050405020304" pitchFamily="18" charset="0"/>
              <a:cs typeface="Times New Roman" panose="02020603050405020304" pitchFamily="18" charset="0"/>
            </a:rPr>
            <a:t>Innovation </a:t>
          </a:r>
          <a:endParaRPr lang="en-US" sz="1200" dirty="0">
            <a:latin typeface="Times New Roman" panose="02020603050405020304" pitchFamily="18" charset="0"/>
            <a:cs typeface="Times New Roman" panose="02020603050405020304" pitchFamily="18" charset="0"/>
          </a:endParaRPr>
        </a:p>
      </dgm:t>
    </dgm:pt>
    <dgm:pt modelId="{3DF54083-D363-4E67-AFF3-7A638D0581A0}" type="parTrans" cxnId="{E67953E4-5AF4-4E5B-8DB6-0A37CC1DC0AA}">
      <dgm:prSet/>
      <dgm:spPr/>
      <dgm:t>
        <a:bodyPr/>
        <a:lstStyle/>
        <a:p>
          <a:endParaRPr lang="en-US"/>
        </a:p>
      </dgm:t>
    </dgm:pt>
    <dgm:pt modelId="{7C35572A-28EA-4EA1-AC79-A001D2E0F070}" type="sibTrans" cxnId="{E67953E4-5AF4-4E5B-8DB6-0A37CC1DC0AA}">
      <dgm:prSet/>
      <dgm:spPr/>
      <dgm:t>
        <a:bodyPr/>
        <a:lstStyle/>
        <a:p>
          <a:endParaRPr lang="en-US"/>
        </a:p>
      </dgm:t>
    </dgm:pt>
    <dgm:pt modelId="{A17FC893-2AF3-4BB4-8E27-A336C0046477}" type="pres">
      <dgm:prSet presAssocID="{FB46525E-218C-4F6F-8A3F-A2B8CC45044A}" presName="Name0" presStyleCnt="0">
        <dgm:presLayoutVars>
          <dgm:chMax val="7"/>
          <dgm:dir/>
          <dgm:animLvl val="lvl"/>
          <dgm:resizeHandles val="exact"/>
        </dgm:presLayoutVars>
      </dgm:prSet>
      <dgm:spPr/>
      <dgm:t>
        <a:bodyPr/>
        <a:lstStyle/>
        <a:p>
          <a:endParaRPr lang="en-US"/>
        </a:p>
      </dgm:t>
    </dgm:pt>
    <dgm:pt modelId="{D1C24F4B-E60C-474F-BD23-14DEDE6C628A}" type="pres">
      <dgm:prSet presAssocID="{9A3A4DBC-5D8B-4D05-B2E5-2AB5B11A34D0}" presName="circle1" presStyleLbl="node1" presStyleIdx="0" presStyleCnt="4"/>
      <dgm:spPr/>
    </dgm:pt>
    <dgm:pt modelId="{03306498-1BE8-4C7A-A2D8-AA3CC650B141}" type="pres">
      <dgm:prSet presAssocID="{9A3A4DBC-5D8B-4D05-B2E5-2AB5B11A34D0}" presName="space" presStyleCnt="0"/>
      <dgm:spPr/>
    </dgm:pt>
    <dgm:pt modelId="{C07C4B3C-55CC-4023-BCBD-4ABB8204C707}" type="pres">
      <dgm:prSet presAssocID="{9A3A4DBC-5D8B-4D05-B2E5-2AB5B11A34D0}" presName="rect1" presStyleLbl="alignAcc1" presStyleIdx="0" presStyleCnt="4"/>
      <dgm:spPr/>
      <dgm:t>
        <a:bodyPr/>
        <a:lstStyle/>
        <a:p>
          <a:endParaRPr lang="en-US"/>
        </a:p>
      </dgm:t>
    </dgm:pt>
    <dgm:pt modelId="{6AFBF93B-B815-4F37-BAEA-EF51C87C7F8A}" type="pres">
      <dgm:prSet presAssocID="{DC229337-241C-4B7B-AC58-B3C917FC60EE}" presName="vertSpace2" presStyleLbl="node1" presStyleIdx="0" presStyleCnt="4"/>
      <dgm:spPr/>
    </dgm:pt>
    <dgm:pt modelId="{63C7E935-78CB-49A8-B497-39375C8B697F}" type="pres">
      <dgm:prSet presAssocID="{DC229337-241C-4B7B-AC58-B3C917FC60EE}" presName="circle2" presStyleLbl="node1" presStyleIdx="1" presStyleCnt="4"/>
      <dgm:spPr/>
    </dgm:pt>
    <dgm:pt modelId="{A179AA0D-9226-4853-86AB-363C3FCAA571}" type="pres">
      <dgm:prSet presAssocID="{DC229337-241C-4B7B-AC58-B3C917FC60EE}" presName="rect2" presStyleLbl="alignAcc1" presStyleIdx="1" presStyleCnt="4"/>
      <dgm:spPr/>
      <dgm:t>
        <a:bodyPr/>
        <a:lstStyle/>
        <a:p>
          <a:endParaRPr lang="en-US"/>
        </a:p>
      </dgm:t>
    </dgm:pt>
    <dgm:pt modelId="{B3FE8B72-7BFC-4225-9612-6F6953518F01}" type="pres">
      <dgm:prSet presAssocID="{C770DD23-2A14-4139-A71F-1A080DD47F77}" presName="vertSpace3" presStyleLbl="node1" presStyleIdx="1" presStyleCnt="4"/>
      <dgm:spPr/>
    </dgm:pt>
    <dgm:pt modelId="{47C2A3D3-3CDF-4885-A1C1-95ABB97B1AD7}" type="pres">
      <dgm:prSet presAssocID="{C770DD23-2A14-4139-A71F-1A080DD47F77}" presName="circle3" presStyleLbl="node1" presStyleIdx="2" presStyleCnt="4"/>
      <dgm:spPr/>
    </dgm:pt>
    <dgm:pt modelId="{9BB44208-8912-47FD-B6CB-FB4D32AEABFA}" type="pres">
      <dgm:prSet presAssocID="{C770DD23-2A14-4139-A71F-1A080DD47F77}" presName="rect3" presStyleLbl="alignAcc1" presStyleIdx="2" presStyleCnt="4"/>
      <dgm:spPr/>
      <dgm:t>
        <a:bodyPr/>
        <a:lstStyle/>
        <a:p>
          <a:endParaRPr lang="en-US"/>
        </a:p>
      </dgm:t>
    </dgm:pt>
    <dgm:pt modelId="{3ED5C881-B1CF-4FC7-B478-0F9D551D0FF7}" type="pres">
      <dgm:prSet presAssocID="{4939B774-FFF2-41E9-AE31-AE2514AF4EBB}" presName="vertSpace4" presStyleLbl="node1" presStyleIdx="2" presStyleCnt="4"/>
      <dgm:spPr/>
    </dgm:pt>
    <dgm:pt modelId="{79EC23E0-DE4A-476D-9FEA-FFFCFD343287}" type="pres">
      <dgm:prSet presAssocID="{4939B774-FFF2-41E9-AE31-AE2514AF4EBB}" presName="circle4" presStyleLbl="node1" presStyleIdx="3" presStyleCnt="4"/>
      <dgm:spPr/>
    </dgm:pt>
    <dgm:pt modelId="{92A334B1-4F44-4F8E-9ED9-480C77D19D5C}" type="pres">
      <dgm:prSet presAssocID="{4939B774-FFF2-41E9-AE31-AE2514AF4EBB}" presName="rect4" presStyleLbl="alignAcc1" presStyleIdx="3" presStyleCnt="4"/>
      <dgm:spPr/>
      <dgm:t>
        <a:bodyPr/>
        <a:lstStyle/>
        <a:p>
          <a:endParaRPr lang="en-US"/>
        </a:p>
      </dgm:t>
    </dgm:pt>
    <dgm:pt modelId="{86E4EDF0-4E83-48D0-9E81-44854E09570D}" type="pres">
      <dgm:prSet presAssocID="{9A3A4DBC-5D8B-4D05-B2E5-2AB5B11A34D0}" presName="rect1ParTx" presStyleLbl="alignAcc1" presStyleIdx="3" presStyleCnt="4">
        <dgm:presLayoutVars>
          <dgm:chMax val="1"/>
          <dgm:bulletEnabled val="1"/>
        </dgm:presLayoutVars>
      </dgm:prSet>
      <dgm:spPr/>
      <dgm:t>
        <a:bodyPr/>
        <a:lstStyle/>
        <a:p>
          <a:endParaRPr lang="en-US"/>
        </a:p>
      </dgm:t>
    </dgm:pt>
    <dgm:pt modelId="{111C179C-084E-4CED-AFA9-508E01D8BAC4}" type="pres">
      <dgm:prSet presAssocID="{9A3A4DBC-5D8B-4D05-B2E5-2AB5B11A34D0}" presName="rect1ChTx" presStyleLbl="alignAcc1" presStyleIdx="3" presStyleCnt="4">
        <dgm:presLayoutVars>
          <dgm:bulletEnabled val="1"/>
        </dgm:presLayoutVars>
      </dgm:prSet>
      <dgm:spPr/>
      <dgm:t>
        <a:bodyPr/>
        <a:lstStyle/>
        <a:p>
          <a:endParaRPr lang="en-US"/>
        </a:p>
      </dgm:t>
    </dgm:pt>
    <dgm:pt modelId="{47120253-2B86-4C85-960C-EA3AD9CB07CE}" type="pres">
      <dgm:prSet presAssocID="{DC229337-241C-4B7B-AC58-B3C917FC60EE}" presName="rect2ParTx" presStyleLbl="alignAcc1" presStyleIdx="3" presStyleCnt="4">
        <dgm:presLayoutVars>
          <dgm:chMax val="1"/>
          <dgm:bulletEnabled val="1"/>
        </dgm:presLayoutVars>
      </dgm:prSet>
      <dgm:spPr/>
      <dgm:t>
        <a:bodyPr/>
        <a:lstStyle/>
        <a:p>
          <a:endParaRPr lang="en-US"/>
        </a:p>
      </dgm:t>
    </dgm:pt>
    <dgm:pt modelId="{F6E8F2C4-3D22-41FD-B002-2250AAD30C60}" type="pres">
      <dgm:prSet presAssocID="{DC229337-241C-4B7B-AC58-B3C917FC60EE}" presName="rect2ChTx" presStyleLbl="alignAcc1" presStyleIdx="3" presStyleCnt="4" custLinFactNeighborX="0" custLinFactNeighborY="4677">
        <dgm:presLayoutVars>
          <dgm:bulletEnabled val="1"/>
        </dgm:presLayoutVars>
      </dgm:prSet>
      <dgm:spPr/>
      <dgm:t>
        <a:bodyPr/>
        <a:lstStyle/>
        <a:p>
          <a:endParaRPr lang="en-US"/>
        </a:p>
      </dgm:t>
    </dgm:pt>
    <dgm:pt modelId="{B6E41756-DCAC-4409-8ACB-D0B363FC6274}" type="pres">
      <dgm:prSet presAssocID="{C770DD23-2A14-4139-A71F-1A080DD47F77}" presName="rect3ParTx" presStyleLbl="alignAcc1" presStyleIdx="3" presStyleCnt="4">
        <dgm:presLayoutVars>
          <dgm:chMax val="1"/>
          <dgm:bulletEnabled val="1"/>
        </dgm:presLayoutVars>
      </dgm:prSet>
      <dgm:spPr/>
      <dgm:t>
        <a:bodyPr/>
        <a:lstStyle/>
        <a:p>
          <a:endParaRPr lang="en-US"/>
        </a:p>
      </dgm:t>
    </dgm:pt>
    <dgm:pt modelId="{6B45B98F-8EFA-480C-BD7E-4DF5AC626A36}" type="pres">
      <dgm:prSet presAssocID="{C770DD23-2A14-4139-A71F-1A080DD47F77}" presName="rect3ChTx" presStyleLbl="alignAcc1" presStyleIdx="3" presStyleCnt="4">
        <dgm:presLayoutVars>
          <dgm:bulletEnabled val="1"/>
        </dgm:presLayoutVars>
      </dgm:prSet>
      <dgm:spPr/>
      <dgm:t>
        <a:bodyPr/>
        <a:lstStyle/>
        <a:p>
          <a:endParaRPr lang="en-US"/>
        </a:p>
      </dgm:t>
    </dgm:pt>
    <dgm:pt modelId="{CB0E16B1-3389-4E64-BC68-978559260840}" type="pres">
      <dgm:prSet presAssocID="{4939B774-FFF2-41E9-AE31-AE2514AF4EBB}" presName="rect4ParTx" presStyleLbl="alignAcc1" presStyleIdx="3" presStyleCnt="4">
        <dgm:presLayoutVars>
          <dgm:chMax val="1"/>
          <dgm:bulletEnabled val="1"/>
        </dgm:presLayoutVars>
      </dgm:prSet>
      <dgm:spPr/>
      <dgm:t>
        <a:bodyPr/>
        <a:lstStyle/>
        <a:p>
          <a:endParaRPr lang="en-US"/>
        </a:p>
      </dgm:t>
    </dgm:pt>
    <dgm:pt modelId="{05C824B0-27B6-4C05-A353-9A2F639D2950}" type="pres">
      <dgm:prSet presAssocID="{4939B774-FFF2-41E9-AE31-AE2514AF4EBB}" presName="rect4ChTx" presStyleLbl="alignAcc1" presStyleIdx="3" presStyleCnt="4" custLinFactNeighborY="2339">
        <dgm:presLayoutVars>
          <dgm:bulletEnabled val="1"/>
        </dgm:presLayoutVars>
      </dgm:prSet>
      <dgm:spPr/>
      <dgm:t>
        <a:bodyPr/>
        <a:lstStyle/>
        <a:p>
          <a:endParaRPr lang="en-US"/>
        </a:p>
      </dgm:t>
    </dgm:pt>
  </dgm:ptLst>
  <dgm:cxnLst>
    <dgm:cxn modelId="{7C6F5909-28AF-40A3-8D68-B0FF57801761}" type="presOf" srcId="{96D12741-0B9C-4B9B-9A2D-A30E3330595C}" destId="{05C824B0-27B6-4C05-A353-9A2F639D2950}" srcOrd="0" destOrd="1" presId="urn:microsoft.com/office/officeart/2005/8/layout/target3"/>
    <dgm:cxn modelId="{226C897A-07A9-41AD-896F-363114164681}" type="presOf" srcId="{C770DD23-2A14-4139-A71F-1A080DD47F77}" destId="{B6E41756-DCAC-4409-8ACB-D0B363FC6274}" srcOrd="1" destOrd="0" presId="urn:microsoft.com/office/officeart/2005/8/layout/target3"/>
    <dgm:cxn modelId="{E64BF33B-7E4B-4BAE-8A08-8B332A70D390}" srcId="{4939B774-FFF2-41E9-AE31-AE2514AF4EBB}" destId="{96D12741-0B9C-4B9B-9A2D-A30E3330595C}" srcOrd="1" destOrd="0" parTransId="{12F03CA4-84CA-4264-A482-CA614EDE22C7}" sibTransId="{234A886A-FA01-4856-AB37-923649029E8F}"/>
    <dgm:cxn modelId="{6BD735F9-0521-44D4-964E-64EAB75176A2}" type="presOf" srcId="{FE5740B6-AC1E-43B2-A54E-7B398ADA8747}" destId="{111C179C-084E-4CED-AFA9-508E01D8BAC4}" srcOrd="0" destOrd="1" presId="urn:microsoft.com/office/officeart/2005/8/layout/target3"/>
    <dgm:cxn modelId="{6D1B6581-C248-400C-8B26-93F984646059}" srcId="{9A3A4DBC-5D8B-4D05-B2E5-2AB5B11A34D0}" destId="{CFD5F1EC-FE68-4FE8-AE25-1CE364E16DE3}" srcOrd="2" destOrd="0" parTransId="{8D68F3E9-C52C-4C66-83C3-22190B78CA38}" sibTransId="{6586F18B-8B43-444B-B978-10F803004437}"/>
    <dgm:cxn modelId="{36477248-BC5B-4473-BFB6-B3AD143315DE}" srcId="{DC229337-241C-4B7B-AC58-B3C917FC60EE}" destId="{7307D917-3057-4CE7-8C72-FEB7E886C315}" srcOrd="0" destOrd="0" parTransId="{011BB241-FABC-47A9-879C-308BEC2DB132}" sibTransId="{B5774EFB-8D8D-4732-AE9C-A7BBE9A744DD}"/>
    <dgm:cxn modelId="{7E3A1B20-C23D-49C6-9B0F-8AA845E17523}" type="presOf" srcId="{9A3A4DBC-5D8B-4D05-B2E5-2AB5B11A34D0}" destId="{C07C4B3C-55CC-4023-BCBD-4ABB8204C707}" srcOrd="0" destOrd="0" presId="urn:microsoft.com/office/officeart/2005/8/layout/target3"/>
    <dgm:cxn modelId="{5293CB05-E8D0-4213-81B2-5A89103521A9}" type="presOf" srcId="{DC229337-241C-4B7B-AC58-B3C917FC60EE}" destId="{47120253-2B86-4C85-960C-EA3AD9CB07CE}" srcOrd="1" destOrd="0" presId="urn:microsoft.com/office/officeart/2005/8/layout/target3"/>
    <dgm:cxn modelId="{FB7F5E87-1DFB-4C49-81D4-A139FDFF979D}" srcId="{C770DD23-2A14-4139-A71F-1A080DD47F77}" destId="{83B6BEAB-6811-4230-872D-445D03F7E005}" srcOrd="0" destOrd="0" parTransId="{90287834-4CF8-4F6E-BAC6-4A4047B61A2C}" sibTransId="{ADEE826D-32C5-46E6-BF8E-90F22E5DC7EB}"/>
    <dgm:cxn modelId="{D75388C4-9420-4E65-90E0-363F757DCBD8}" srcId="{FB46525E-218C-4F6F-8A3F-A2B8CC45044A}" destId="{DC229337-241C-4B7B-AC58-B3C917FC60EE}" srcOrd="1" destOrd="0" parTransId="{3977D72A-1F52-49DA-8E43-C711F41A302E}" sibTransId="{18FF6CEB-F9E1-4627-B02A-7EDFB392E4D5}"/>
    <dgm:cxn modelId="{C5FF3DBF-2C45-471B-834C-81787EB68146}" type="presOf" srcId="{4939B774-FFF2-41E9-AE31-AE2514AF4EBB}" destId="{92A334B1-4F44-4F8E-9ED9-480C77D19D5C}" srcOrd="0" destOrd="0" presId="urn:microsoft.com/office/officeart/2005/8/layout/target3"/>
    <dgm:cxn modelId="{4B453AD7-072E-48C3-8082-6C01A8CC2F49}" type="presOf" srcId="{7307D917-3057-4CE7-8C72-FEB7E886C315}" destId="{F6E8F2C4-3D22-41FD-B002-2250AAD30C60}" srcOrd="0" destOrd="0" presId="urn:microsoft.com/office/officeart/2005/8/layout/target3"/>
    <dgm:cxn modelId="{F0CF410D-3BFA-4793-98EA-FE135DA02309}" type="presOf" srcId="{F22B5221-64C9-46CF-8F01-275E2382836F}" destId="{F6E8F2C4-3D22-41FD-B002-2250AAD30C60}" srcOrd="0" destOrd="2" presId="urn:microsoft.com/office/officeart/2005/8/layout/target3"/>
    <dgm:cxn modelId="{66473BEC-7F6D-47EC-9867-C2D1838886CA}" srcId="{4939B774-FFF2-41E9-AE31-AE2514AF4EBB}" destId="{8C39BFD9-793E-4E5D-8397-BACEE3DC9513}" srcOrd="0" destOrd="0" parTransId="{34A3EFA7-31E0-467E-8740-FE721D8B7D8C}" sibTransId="{C7CF0A39-53B2-4F03-9433-385C8ABE01F6}"/>
    <dgm:cxn modelId="{033FEE0A-F159-4B3F-9608-5B28CA2A345F}" type="presOf" srcId="{CBAE8EFB-C772-407A-B9A4-F6D29672552A}" destId="{F6E8F2C4-3D22-41FD-B002-2250AAD30C60}" srcOrd="0" destOrd="1" presId="urn:microsoft.com/office/officeart/2005/8/layout/target3"/>
    <dgm:cxn modelId="{0E475E91-EF5D-4AA6-86CE-77785ECFE679}" srcId="{9A3A4DBC-5D8B-4D05-B2E5-2AB5B11A34D0}" destId="{20BEBD7F-F89F-4004-9BF5-2EBBF780FC9B}" srcOrd="0" destOrd="0" parTransId="{295E545A-D651-4700-8DB1-DF2A84C8FE5B}" sibTransId="{86BCF5C4-FED3-41BC-B50E-B724CE83DB1F}"/>
    <dgm:cxn modelId="{5B080FBD-13F8-488C-8C75-E2D3145B8EB0}" type="presOf" srcId="{7E588D46-38D1-43ED-9E14-CFF6E47841F9}" destId="{6B45B98F-8EFA-480C-BD7E-4DF5AC626A36}" srcOrd="0" destOrd="1" presId="urn:microsoft.com/office/officeart/2005/8/layout/target3"/>
    <dgm:cxn modelId="{57B60B48-4169-42EC-A9B0-541550CFB6E5}" srcId="{C770DD23-2A14-4139-A71F-1A080DD47F77}" destId="{7E588D46-38D1-43ED-9E14-CFF6E47841F9}" srcOrd="1" destOrd="0" parTransId="{1A1C39C4-CF17-44ED-8DAC-29A3F8082C72}" sibTransId="{D6F050A2-EAFF-4C0D-930F-4E8488309184}"/>
    <dgm:cxn modelId="{B887B69F-840D-440C-839F-793355538DFB}" type="presOf" srcId="{FB46525E-218C-4F6F-8A3F-A2B8CC45044A}" destId="{A17FC893-2AF3-4BB4-8E27-A336C0046477}" srcOrd="0" destOrd="0" presId="urn:microsoft.com/office/officeart/2005/8/layout/target3"/>
    <dgm:cxn modelId="{E67953E4-5AF4-4E5B-8DB6-0A37CC1DC0AA}" srcId="{9A3A4DBC-5D8B-4D05-B2E5-2AB5B11A34D0}" destId="{FE5740B6-AC1E-43B2-A54E-7B398ADA8747}" srcOrd="1" destOrd="0" parTransId="{3DF54083-D363-4E67-AFF3-7A638D0581A0}" sibTransId="{7C35572A-28EA-4EA1-AC79-A001D2E0F070}"/>
    <dgm:cxn modelId="{78858987-6A3C-4B13-906C-B63B08678EC8}" type="presOf" srcId="{83B6BEAB-6811-4230-872D-445D03F7E005}" destId="{6B45B98F-8EFA-480C-BD7E-4DF5AC626A36}" srcOrd="0" destOrd="0" presId="urn:microsoft.com/office/officeart/2005/8/layout/target3"/>
    <dgm:cxn modelId="{C54F6BF8-66F5-4382-8F1C-8C39CC93A34F}" srcId="{FB46525E-218C-4F6F-8A3F-A2B8CC45044A}" destId="{C770DD23-2A14-4139-A71F-1A080DD47F77}" srcOrd="2" destOrd="0" parTransId="{F44C17BC-3E17-4F8D-8923-CB863A0F9566}" sibTransId="{CB724490-7AED-4553-8A73-307E9473E581}"/>
    <dgm:cxn modelId="{DE870AAE-C780-48D7-8C61-91C70ECAAA08}" srcId="{DC229337-241C-4B7B-AC58-B3C917FC60EE}" destId="{ED527D90-58C4-470D-A074-8A5C790C9953}" srcOrd="3" destOrd="0" parTransId="{56BF4668-ABFB-468D-982C-0F447F74D28F}" sibTransId="{5B3B4F76-31CF-4857-9C6D-5E9C8380EEBB}"/>
    <dgm:cxn modelId="{95AFF596-1871-4545-AD9C-3C10368C94CB}" srcId="{FB46525E-218C-4F6F-8A3F-A2B8CC45044A}" destId="{9A3A4DBC-5D8B-4D05-B2E5-2AB5B11A34D0}" srcOrd="0" destOrd="0" parTransId="{56E40B9F-682B-4715-B96D-202886B07C23}" sibTransId="{6E8A48FD-A681-409E-81C0-2418C71C3550}"/>
    <dgm:cxn modelId="{D0FC972A-F158-4826-93A7-74CC3146584D}" type="presOf" srcId="{9A3A4DBC-5D8B-4D05-B2E5-2AB5B11A34D0}" destId="{86E4EDF0-4E83-48D0-9E81-44854E09570D}" srcOrd="1" destOrd="0" presId="urn:microsoft.com/office/officeart/2005/8/layout/target3"/>
    <dgm:cxn modelId="{334D083C-8E40-4A87-802D-063F0455F611}" type="presOf" srcId="{20BEBD7F-F89F-4004-9BF5-2EBBF780FC9B}" destId="{111C179C-084E-4CED-AFA9-508E01D8BAC4}" srcOrd="0" destOrd="0" presId="urn:microsoft.com/office/officeart/2005/8/layout/target3"/>
    <dgm:cxn modelId="{D151E22D-3D1E-4480-BF04-4EC484D04784}" type="presOf" srcId="{4939B774-FFF2-41E9-AE31-AE2514AF4EBB}" destId="{CB0E16B1-3389-4E64-BC68-978559260840}" srcOrd="1" destOrd="0" presId="urn:microsoft.com/office/officeart/2005/8/layout/target3"/>
    <dgm:cxn modelId="{4E26666F-2B64-4FCE-B5B3-F86F754B3887}" srcId="{DC229337-241C-4B7B-AC58-B3C917FC60EE}" destId="{F22B5221-64C9-46CF-8F01-275E2382836F}" srcOrd="2" destOrd="0" parTransId="{9B5A265B-911C-4FE0-9B70-FEABE3DA87B4}" sibTransId="{89FF0224-6DAC-476C-9707-D3F3B33273E0}"/>
    <dgm:cxn modelId="{50285ADD-A12A-47AA-8348-7CF02917D2EC}" type="presOf" srcId="{DC229337-241C-4B7B-AC58-B3C917FC60EE}" destId="{A179AA0D-9226-4853-86AB-363C3FCAA571}" srcOrd="0" destOrd="0" presId="urn:microsoft.com/office/officeart/2005/8/layout/target3"/>
    <dgm:cxn modelId="{2D0CA568-4411-48B9-AD10-D4D317EC365C}" type="presOf" srcId="{C770DD23-2A14-4139-A71F-1A080DD47F77}" destId="{9BB44208-8912-47FD-B6CB-FB4D32AEABFA}" srcOrd="0" destOrd="0" presId="urn:microsoft.com/office/officeart/2005/8/layout/target3"/>
    <dgm:cxn modelId="{A1F8F019-E871-4B73-B454-6C8F818ECBE1}" srcId="{FB46525E-218C-4F6F-8A3F-A2B8CC45044A}" destId="{4939B774-FFF2-41E9-AE31-AE2514AF4EBB}" srcOrd="3" destOrd="0" parTransId="{6424D7B3-1D2B-4D63-A1DE-CD50E60EDF98}" sibTransId="{E3140B2D-67CC-4B4E-8E75-8A7A655641C8}"/>
    <dgm:cxn modelId="{207DB95D-ECE4-43FC-A6F4-62C8DF2D02C8}" type="presOf" srcId="{ED527D90-58C4-470D-A074-8A5C790C9953}" destId="{F6E8F2C4-3D22-41FD-B002-2250AAD30C60}" srcOrd="0" destOrd="3" presId="urn:microsoft.com/office/officeart/2005/8/layout/target3"/>
    <dgm:cxn modelId="{9F1AE6FC-36DA-48F5-AE81-956BF5435EF6}" srcId="{DC229337-241C-4B7B-AC58-B3C917FC60EE}" destId="{CBAE8EFB-C772-407A-B9A4-F6D29672552A}" srcOrd="1" destOrd="0" parTransId="{2467800E-E6CC-4592-ACEB-3E5A8747E9D7}" sibTransId="{9711F5AF-55A4-4D6A-9B98-BF93BEC94BED}"/>
    <dgm:cxn modelId="{DFF5FCC3-B477-4D51-905E-CA1A9D48B9E3}" type="presOf" srcId="{CFD5F1EC-FE68-4FE8-AE25-1CE364E16DE3}" destId="{111C179C-084E-4CED-AFA9-508E01D8BAC4}" srcOrd="0" destOrd="2" presId="urn:microsoft.com/office/officeart/2005/8/layout/target3"/>
    <dgm:cxn modelId="{500F2B44-38B8-40DB-9B73-9B2D1905F76A}" type="presOf" srcId="{8C39BFD9-793E-4E5D-8397-BACEE3DC9513}" destId="{05C824B0-27B6-4C05-A353-9A2F639D2950}" srcOrd="0" destOrd="0" presId="urn:microsoft.com/office/officeart/2005/8/layout/target3"/>
    <dgm:cxn modelId="{7FB3DF51-80A0-41BD-BC87-2E4AB58D1BAF}" type="presParOf" srcId="{A17FC893-2AF3-4BB4-8E27-A336C0046477}" destId="{D1C24F4B-E60C-474F-BD23-14DEDE6C628A}" srcOrd="0" destOrd="0" presId="urn:microsoft.com/office/officeart/2005/8/layout/target3"/>
    <dgm:cxn modelId="{8FC70999-3189-48D9-AF7A-6C069A71A14B}" type="presParOf" srcId="{A17FC893-2AF3-4BB4-8E27-A336C0046477}" destId="{03306498-1BE8-4C7A-A2D8-AA3CC650B141}" srcOrd="1" destOrd="0" presId="urn:microsoft.com/office/officeart/2005/8/layout/target3"/>
    <dgm:cxn modelId="{74193D05-9B7E-4483-B47E-EB79B51A47AD}" type="presParOf" srcId="{A17FC893-2AF3-4BB4-8E27-A336C0046477}" destId="{C07C4B3C-55CC-4023-BCBD-4ABB8204C707}" srcOrd="2" destOrd="0" presId="urn:microsoft.com/office/officeart/2005/8/layout/target3"/>
    <dgm:cxn modelId="{7FB799F3-919C-4274-91D7-AC4B3ECA68DB}" type="presParOf" srcId="{A17FC893-2AF3-4BB4-8E27-A336C0046477}" destId="{6AFBF93B-B815-4F37-BAEA-EF51C87C7F8A}" srcOrd="3" destOrd="0" presId="urn:microsoft.com/office/officeart/2005/8/layout/target3"/>
    <dgm:cxn modelId="{5C067EF6-684A-4629-B17A-71551131BA3C}" type="presParOf" srcId="{A17FC893-2AF3-4BB4-8E27-A336C0046477}" destId="{63C7E935-78CB-49A8-B497-39375C8B697F}" srcOrd="4" destOrd="0" presId="urn:microsoft.com/office/officeart/2005/8/layout/target3"/>
    <dgm:cxn modelId="{D3460059-3FAE-4B49-ABF8-0905C8857A55}" type="presParOf" srcId="{A17FC893-2AF3-4BB4-8E27-A336C0046477}" destId="{A179AA0D-9226-4853-86AB-363C3FCAA571}" srcOrd="5" destOrd="0" presId="urn:microsoft.com/office/officeart/2005/8/layout/target3"/>
    <dgm:cxn modelId="{6507754E-C712-4EC6-A233-B874D839C00F}" type="presParOf" srcId="{A17FC893-2AF3-4BB4-8E27-A336C0046477}" destId="{B3FE8B72-7BFC-4225-9612-6F6953518F01}" srcOrd="6" destOrd="0" presId="urn:microsoft.com/office/officeart/2005/8/layout/target3"/>
    <dgm:cxn modelId="{24EE81C4-8091-4E78-9448-EE3D5553D960}" type="presParOf" srcId="{A17FC893-2AF3-4BB4-8E27-A336C0046477}" destId="{47C2A3D3-3CDF-4885-A1C1-95ABB97B1AD7}" srcOrd="7" destOrd="0" presId="urn:microsoft.com/office/officeart/2005/8/layout/target3"/>
    <dgm:cxn modelId="{D21A42EF-C95E-4038-929C-971B08E48D48}" type="presParOf" srcId="{A17FC893-2AF3-4BB4-8E27-A336C0046477}" destId="{9BB44208-8912-47FD-B6CB-FB4D32AEABFA}" srcOrd="8" destOrd="0" presId="urn:microsoft.com/office/officeart/2005/8/layout/target3"/>
    <dgm:cxn modelId="{C563F46F-E32E-4D03-B39A-867CD9264C24}" type="presParOf" srcId="{A17FC893-2AF3-4BB4-8E27-A336C0046477}" destId="{3ED5C881-B1CF-4FC7-B478-0F9D551D0FF7}" srcOrd="9" destOrd="0" presId="urn:microsoft.com/office/officeart/2005/8/layout/target3"/>
    <dgm:cxn modelId="{8D21D056-8F7E-4838-9329-3D95EE4BE5E9}" type="presParOf" srcId="{A17FC893-2AF3-4BB4-8E27-A336C0046477}" destId="{79EC23E0-DE4A-476D-9FEA-FFFCFD343287}" srcOrd="10" destOrd="0" presId="urn:microsoft.com/office/officeart/2005/8/layout/target3"/>
    <dgm:cxn modelId="{5C80FA83-5641-45B2-93F5-8664FA76ACBB}" type="presParOf" srcId="{A17FC893-2AF3-4BB4-8E27-A336C0046477}" destId="{92A334B1-4F44-4F8E-9ED9-480C77D19D5C}" srcOrd="11" destOrd="0" presId="urn:microsoft.com/office/officeart/2005/8/layout/target3"/>
    <dgm:cxn modelId="{2AC27814-AD6D-4E6A-B8AF-B7EA0CCD796B}" type="presParOf" srcId="{A17FC893-2AF3-4BB4-8E27-A336C0046477}" destId="{86E4EDF0-4E83-48D0-9E81-44854E09570D}" srcOrd="12" destOrd="0" presId="urn:microsoft.com/office/officeart/2005/8/layout/target3"/>
    <dgm:cxn modelId="{95801CD5-46C2-4989-97A5-6247E1D2373F}" type="presParOf" srcId="{A17FC893-2AF3-4BB4-8E27-A336C0046477}" destId="{111C179C-084E-4CED-AFA9-508E01D8BAC4}" srcOrd="13" destOrd="0" presId="urn:microsoft.com/office/officeart/2005/8/layout/target3"/>
    <dgm:cxn modelId="{A4099274-0CBD-4DD4-99D1-C0DFAF1442E4}" type="presParOf" srcId="{A17FC893-2AF3-4BB4-8E27-A336C0046477}" destId="{47120253-2B86-4C85-960C-EA3AD9CB07CE}" srcOrd="14" destOrd="0" presId="urn:microsoft.com/office/officeart/2005/8/layout/target3"/>
    <dgm:cxn modelId="{9A6EDD20-7CEE-4C6F-93F8-AC80FFBE4230}" type="presParOf" srcId="{A17FC893-2AF3-4BB4-8E27-A336C0046477}" destId="{F6E8F2C4-3D22-41FD-B002-2250AAD30C60}" srcOrd="15" destOrd="0" presId="urn:microsoft.com/office/officeart/2005/8/layout/target3"/>
    <dgm:cxn modelId="{EF33E9D5-685D-43FA-8F3F-AA1E4EC23ACD}" type="presParOf" srcId="{A17FC893-2AF3-4BB4-8E27-A336C0046477}" destId="{B6E41756-DCAC-4409-8ACB-D0B363FC6274}" srcOrd="16" destOrd="0" presId="urn:microsoft.com/office/officeart/2005/8/layout/target3"/>
    <dgm:cxn modelId="{12B2C3BE-8D1B-49BD-B56E-02B52F9FA202}" type="presParOf" srcId="{A17FC893-2AF3-4BB4-8E27-A336C0046477}" destId="{6B45B98F-8EFA-480C-BD7E-4DF5AC626A36}" srcOrd="17" destOrd="0" presId="urn:microsoft.com/office/officeart/2005/8/layout/target3"/>
    <dgm:cxn modelId="{ECC6B0DF-ED70-47E9-B058-CFB7A7C2546E}" type="presParOf" srcId="{A17FC893-2AF3-4BB4-8E27-A336C0046477}" destId="{CB0E16B1-3389-4E64-BC68-978559260840}" srcOrd="18" destOrd="0" presId="urn:microsoft.com/office/officeart/2005/8/layout/target3"/>
    <dgm:cxn modelId="{38D7351B-C3E5-4560-9DAF-8D3E5C7A1546}" type="presParOf" srcId="{A17FC893-2AF3-4BB4-8E27-A336C0046477}" destId="{05C824B0-27B6-4C05-A353-9A2F639D2950}"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2AF0C-6708-4BFF-97E4-F54AA1BBC5E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361F012-8C7D-48C0-96AF-A2E0BF925AC1}">
      <dgm:prSet phldrT="[Text]"/>
      <dgm:spPr/>
      <dgm:t>
        <a:bodyPr/>
        <a:lstStyle/>
        <a:p>
          <a:r>
            <a:rPr lang="en-US"/>
            <a:t>Project Success</a:t>
          </a:r>
        </a:p>
      </dgm:t>
    </dgm:pt>
    <dgm:pt modelId="{156835C6-472D-4609-AC78-2FF73767C165}" type="parTrans" cxnId="{7A6140C1-6217-4788-B8B2-EA980C04BFF1}">
      <dgm:prSet/>
      <dgm:spPr/>
      <dgm:t>
        <a:bodyPr/>
        <a:lstStyle/>
        <a:p>
          <a:endParaRPr lang="en-US"/>
        </a:p>
      </dgm:t>
    </dgm:pt>
    <dgm:pt modelId="{F8E2AF94-8E7C-481C-A964-46F5D49B3727}" type="sibTrans" cxnId="{7A6140C1-6217-4788-B8B2-EA980C04BFF1}">
      <dgm:prSet/>
      <dgm:spPr/>
      <dgm:t>
        <a:bodyPr/>
        <a:lstStyle/>
        <a:p>
          <a:endParaRPr lang="en-US"/>
        </a:p>
      </dgm:t>
    </dgm:pt>
    <dgm:pt modelId="{85F4FC0D-EA35-4797-8EC2-9B1CAA2FF7F8}">
      <dgm:prSet phldrT="[Text]"/>
      <dgm:spPr/>
      <dgm:t>
        <a:bodyPr/>
        <a:lstStyle/>
        <a:p>
          <a:r>
            <a:rPr lang="en-US"/>
            <a:t>time </a:t>
          </a:r>
        </a:p>
      </dgm:t>
    </dgm:pt>
    <dgm:pt modelId="{D5A1F6B9-3D43-46C0-B161-ABD57F86168C}" type="parTrans" cxnId="{AB8EA64A-5044-445F-951E-13F7D000CBFE}">
      <dgm:prSet/>
      <dgm:spPr/>
      <dgm:t>
        <a:bodyPr/>
        <a:lstStyle/>
        <a:p>
          <a:endParaRPr lang="en-US"/>
        </a:p>
      </dgm:t>
    </dgm:pt>
    <dgm:pt modelId="{05E7DC94-9EE7-49DF-9E05-262731443CE3}" type="sibTrans" cxnId="{AB8EA64A-5044-445F-951E-13F7D000CBFE}">
      <dgm:prSet/>
      <dgm:spPr/>
      <dgm:t>
        <a:bodyPr/>
        <a:lstStyle/>
        <a:p>
          <a:endParaRPr lang="en-US"/>
        </a:p>
      </dgm:t>
    </dgm:pt>
    <dgm:pt modelId="{03DD7353-A218-463B-BD0E-72AE1FF1FC68}">
      <dgm:prSet phldrT="[Text]"/>
      <dgm:spPr/>
      <dgm:t>
        <a:bodyPr/>
        <a:lstStyle/>
        <a:p>
          <a:r>
            <a:rPr lang="en-US"/>
            <a:t>cost</a:t>
          </a:r>
        </a:p>
      </dgm:t>
    </dgm:pt>
    <dgm:pt modelId="{55F64E4E-AAA7-4D64-B62C-4208959C8FB0}" type="parTrans" cxnId="{30132AEF-1761-4F84-9FA0-4063CF8CCCF4}">
      <dgm:prSet/>
      <dgm:spPr/>
      <dgm:t>
        <a:bodyPr/>
        <a:lstStyle/>
        <a:p>
          <a:endParaRPr lang="en-US"/>
        </a:p>
      </dgm:t>
    </dgm:pt>
    <dgm:pt modelId="{69F9F303-BD98-4284-A52C-CD670E645BE6}" type="sibTrans" cxnId="{30132AEF-1761-4F84-9FA0-4063CF8CCCF4}">
      <dgm:prSet/>
      <dgm:spPr/>
      <dgm:t>
        <a:bodyPr/>
        <a:lstStyle/>
        <a:p>
          <a:endParaRPr lang="en-US"/>
        </a:p>
      </dgm:t>
    </dgm:pt>
    <dgm:pt modelId="{F4D1EF84-ED7C-4BCF-913D-434E6613A390}">
      <dgm:prSet phldrT="[Text]"/>
      <dgm:spPr/>
      <dgm:t>
        <a:bodyPr/>
        <a:lstStyle/>
        <a:p>
          <a:r>
            <a:rPr lang="en-US"/>
            <a:t>quality</a:t>
          </a:r>
        </a:p>
      </dgm:t>
    </dgm:pt>
    <dgm:pt modelId="{AAC82857-1A8D-464C-804B-AF6748CFC9A0}" type="parTrans" cxnId="{646028C7-BCA7-47F9-8D67-671755D039B2}">
      <dgm:prSet/>
      <dgm:spPr/>
      <dgm:t>
        <a:bodyPr/>
        <a:lstStyle/>
        <a:p>
          <a:endParaRPr lang="en-US"/>
        </a:p>
      </dgm:t>
    </dgm:pt>
    <dgm:pt modelId="{8B81018E-AE34-4029-BADC-E0A4375D91BD}" type="sibTrans" cxnId="{646028C7-BCA7-47F9-8D67-671755D039B2}">
      <dgm:prSet/>
      <dgm:spPr/>
      <dgm:t>
        <a:bodyPr/>
        <a:lstStyle/>
        <a:p>
          <a:endParaRPr lang="en-US"/>
        </a:p>
      </dgm:t>
    </dgm:pt>
    <dgm:pt modelId="{EBC22DDD-A2CA-4E73-B7E7-1ACCBC39909F}" type="pres">
      <dgm:prSet presAssocID="{3C62AF0C-6708-4BFF-97E4-F54AA1BBC5ED}" presName="Name0" presStyleCnt="0">
        <dgm:presLayoutVars>
          <dgm:chMax val="1"/>
          <dgm:chPref val="1"/>
          <dgm:dir/>
          <dgm:animOne val="branch"/>
          <dgm:animLvl val="lvl"/>
        </dgm:presLayoutVars>
      </dgm:prSet>
      <dgm:spPr/>
      <dgm:t>
        <a:bodyPr/>
        <a:lstStyle/>
        <a:p>
          <a:endParaRPr lang="en-US"/>
        </a:p>
      </dgm:t>
    </dgm:pt>
    <dgm:pt modelId="{6920C92C-76C3-457C-805A-0F0F20F88474}" type="pres">
      <dgm:prSet presAssocID="{A361F012-8C7D-48C0-96AF-A2E0BF925AC1}" presName="Parent" presStyleLbl="node0" presStyleIdx="0" presStyleCnt="1">
        <dgm:presLayoutVars>
          <dgm:chMax val="6"/>
          <dgm:chPref val="6"/>
        </dgm:presLayoutVars>
      </dgm:prSet>
      <dgm:spPr/>
      <dgm:t>
        <a:bodyPr/>
        <a:lstStyle/>
        <a:p>
          <a:endParaRPr lang="en-US"/>
        </a:p>
      </dgm:t>
    </dgm:pt>
    <dgm:pt modelId="{1729ED7D-FDC3-4061-9D4F-66B69CF87A80}" type="pres">
      <dgm:prSet presAssocID="{85F4FC0D-EA35-4797-8EC2-9B1CAA2FF7F8}" presName="Accent1" presStyleCnt="0"/>
      <dgm:spPr/>
    </dgm:pt>
    <dgm:pt modelId="{39CFDD02-57AE-4C27-930C-9B7BE5E06252}" type="pres">
      <dgm:prSet presAssocID="{85F4FC0D-EA35-4797-8EC2-9B1CAA2FF7F8}" presName="Accent" presStyleLbl="bgShp" presStyleIdx="0" presStyleCnt="3"/>
      <dgm:spPr/>
    </dgm:pt>
    <dgm:pt modelId="{2B2985E0-80A8-4C25-8C2D-428526F9B66B}" type="pres">
      <dgm:prSet presAssocID="{85F4FC0D-EA35-4797-8EC2-9B1CAA2FF7F8}" presName="Child1" presStyleLbl="node1" presStyleIdx="0" presStyleCnt="3" custScaleX="77995" custScaleY="80790" custLinFactX="-83765" custLinFactNeighborX="-100000" custLinFactNeighborY="1292">
        <dgm:presLayoutVars>
          <dgm:chMax val="0"/>
          <dgm:chPref val="0"/>
          <dgm:bulletEnabled val="1"/>
        </dgm:presLayoutVars>
      </dgm:prSet>
      <dgm:spPr/>
      <dgm:t>
        <a:bodyPr/>
        <a:lstStyle/>
        <a:p>
          <a:endParaRPr lang="en-US"/>
        </a:p>
      </dgm:t>
    </dgm:pt>
    <dgm:pt modelId="{1CDC6652-C9B5-4F30-BBB0-C47F03D63A33}" type="pres">
      <dgm:prSet presAssocID="{03DD7353-A218-463B-BD0E-72AE1FF1FC68}" presName="Accent2" presStyleCnt="0"/>
      <dgm:spPr/>
    </dgm:pt>
    <dgm:pt modelId="{F3F61214-996B-465A-85D9-90780A1E30B1}" type="pres">
      <dgm:prSet presAssocID="{03DD7353-A218-463B-BD0E-72AE1FF1FC68}" presName="Accent" presStyleLbl="bgShp" presStyleIdx="1" presStyleCnt="3" custScaleX="81736" custScaleY="199828" custLinFactX="-199769" custLinFactNeighborX="-200000" custLinFactNeighborY="-18950"/>
      <dgm:spPr/>
    </dgm:pt>
    <dgm:pt modelId="{D2103346-2457-453C-8644-A66B2D4D9B7F}" type="pres">
      <dgm:prSet presAssocID="{03DD7353-A218-463B-BD0E-72AE1FF1FC68}" presName="Child2" presStyleLbl="node1" presStyleIdx="1" presStyleCnt="3" custScaleX="75761" custScaleY="73284" custLinFactX="-83765" custLinFactNeighborX="-100000" custLinFactNeighborY="1292">
        <dgm:presLayoutVars>
          <dgm:chMax val="0"/>
          <dgm:chPref val="0"/>
          <dgm:bulletEnabled val="1"/>
        </dgm:presLayoutVars>
      </dgm:prSet>
      <dgm:spPr/>
      <dgm:t>
        <a:bodyPr/>
        <a:lstStyle/>
        <a:p>
          <a:endParaRPr lang="en-US"/>
        </a:p>
      </dgm:t>
    </dgm:pt>
    <dgm:pt modelId="{07CB04F6-663C-4A3F-84E9-1EE500D7B2ED}" type="pres">
      <dgm:prSet presAssocID="{F4D1EF84-ED7C-4BCF-913D-434E6613A390}" presName="Accent3" presStyleCnt="0"/>
      <dgm:spPr/>
    </dgm:pt>
    <dgm:pt modelId="{C51D95CC-D26C-4155-9B73-C49B6073594C}" type="pres">
      <dgm:prSet presAssocID="{F4D1EF84-ED7C-4BCF-913D-434E6613A390}" presName="Accent" presStyleLbl="bgShp" presStyleIdx="2" presStyleCnt="3" custAng="18304988" custScaleX="73564" custScaleY="222133" custLinFactX="-100000" custLinFactNeighborX="-149564" custLinFactNeighborY="-6771"/>
      <dgm:spPr/>
    </dgm:pt>
    <dgm:pt modelId="{4984BFB9-6676-42D9-973B-FDCD89AF22C5}" type="pres">
      <dgm:prSet presAssocID="{F4D1EF84-ED7C-4BCF-913D-434E6613A390}" presName="Child3" presStyleLbl="node1" presStyleIdx="2" presStyleCnt="3" custScaleX="77293" custScaleY="76676">
        <dgm:presLayoutVars>
          <dgm:chMax val="0"/>
          <dgm:chPref val="0"/>
          <dgm:bulletEnabled val="1"/>
        </dgm:presLayoutVars>
      </dgm:prSet>
      <dgm:spPr/>
      <dgm:t>
        <a:bodyPr/>
        <a:lstStyle/>
        <a:p>
          <a:endParaRPr lang="en-US"/>
        </a:p>
      </dgm:t>
    </dgm:pt>
  </dgm:ptLst>
  <dgm:cxnLst>
    <dgm:cxn modelId="{646028C7-BCA7-47F9-8D67-671755D039B2}" srcId="{A361F012-8C7D-48C0-96AF-A2E0BF925AC1}" destId="{F4D1EF84-ED7C-4BCF-913D-434E6613A390}" srcOrd="2" destOrd="0" parTransId="{AAC82857-1A8D-464C-804B-AF6748CFC9A0}" sibTransId="{8B81018E-AE34-4029-BADC-E0A4375D91BD}"/>
    <dgm:cxn modelId="{F46791A0-6B8F-4E21-AF4C-E118A53D2ABD}" type="presOf" srcId="{F4D1EF84-ED7C-4BCF-913D-434E6613A390}" destId="{4984BFB9-6676-42D9-973B-FDCD89AF22C5}" srcOrd="0" destOrd="0" presId="urn:microsoft.com/office/officeart/2011/layout/HexagonRadial"/>
    <dgm:cxn modelId="{DA8DEA15-FA62-4A12-84CB-1E251F1ABF28}" type="presOf" srcId="{85F4FC0D-EA35-4797-8EC2-9B1CAA2FF7F8}" destId="{2B2985E0-80A8-4C25-8C2D-428526F9B66B}" srcOrd="0" destOrd="0" presId="urn:microsoft.com/office/officeart/2011/layout/HexagonRadial"/>
    <dgm:cxn modelId="{AB8EA64A-5044-445F-951E-13F7D000CBFE}" srcId="{A361F012-8C7D-48C0-96AF-A2E0BF925AC1}" destId="{85F4FC0D-EA35-4797-8EC2-9B1CAA2FF7F8}" srcOrd="0" destOrd="0" parTransId="{D5A1F6B9-3D43-46C0-B161-ABD57F86168C}" sibTransId="{05E7DC94-9EE7-49DF-9E05-262731443CE3}"/>
    <dgm:cxn modelId="{30132AEF-1761-4F84-9FA0-4063CF8CCCF4}" srcId="{A361F012-8C7D-48C0-96AF-A2E0BF925AC1}" destId="{03DD7353-A218-463B-BD0E-72AE1FF1FC68}" srcOrd="1" destOrd="0" parTransId="{55F64E4E-AAA7-4D64-B62C-4208959C8FB0}" sibTransId="{69F9F303-BD98-4284-A52C-CD670E645BE6}"/>
    <dgm:cxn modelId="{331220FB-78EA-4D96-81EB-5D480D6AF1A7}" type="presOf" srcId="{03DD7353-A218-463B-BD0E-72AE1FF1FC68}" destId="{D2103346-2457-453C-8644-A66B2D4D9B7F}" srcOrd="0" destOrd="0" presId="urn:microsoft.com/office/officeart/2011/layout/HexagonRadial"/>
    <dgm:cxn modelId="{4FC2A633-2D50-4504-B5FF-84427BAF68B1}" type="presOf" srcId="{A361F012-8C7D-48C0-96AF-A2E0BF925AC1}" destId="{6920C92C-76C3-457C-805A-0F0F20F88474}" srcOrd="0" destOrd="0" presId="urn:microsoft.com/office/officeart/2011/layout/HexagonRadial"/>
    <dgm:cxn modelId="{7A6140C1-6217-4788-B8B2-EA980C04BFF1}" srcId="{3C62AF0C-6708-4BFF-97E4-F54AA1BBC5ED}" destId="{A361F012-8C7D-48C0-96AF-A2E0BF925AC1}" srcOrd="0" destOrd="0" parTransId="{156835C6-472D-4609-AC78-2FF73767C165}" sibTransId="{F8E2AF94-8E7C-481C-A964-46F5D49B3727}"/>
    <dgm:cxn modelId="{6FBD5AB3-008D-43E8-918D-4BD51646B873}" type="presOf" srcId="{3C62AF0C-6708-4BFF-97E4-F54AA1BBC5ED}" destId="{EBC22DDD-A2CA-4E73-B7E7-1ACCBC39909F}" srcOrd="0" destOrd="0" presId="urn:microsoft.com/office/officeart/2011/layout/HexagonRadial"/>
    <dgm:cxn modelId="{D43A0EB6-C869-4A1C-BF95-D785047E15C2}" type="presParOf" srcId="{EBC22DDD-A2CA-4E73-B7E7-1ACCBC39909F}" destId="{6920C92C-76C3-457C-805A-0F0F20F88474}" srcOrd="0" destOrd="0" presId="urn:microsoft.com/office/officeart/2011/layout/HexagonRadial"/>
    <dgm:cxn modelId="{E0549F0F-20B2-43F6-8313-78618BC379DF}" type="presParOf" srcId="{EBC22DDD-A2CA-4E73-B7E7-1ACCBC39909F}" destId="{1729ED7D-FDC3-4061-9D4F-66B69CF87A80}" srcOrd="1" destOrd="0" presId="urn:microsoft.com/office/officeart/2011/layout/HexagonRadial"/>
    <dgm:cxn modelId="{2198376F-CC32-4933-8219-65541EFF7981}" type="presParOf" srcId="{1729ED7D-FDC3-4061-9D4F-66B69CF87A80}" destId="{39CFDD02-57AE-4C27-930C-9B7BE5E06252}" srcOrd="0" destOrd="0" presId="urn:microsoft.com/office/officeart/2011/layout/HexagonRadial"/>
    <dgm:cxn modelId="{277007E5-AC52-453C-A27A-F045B4131C41}" type="presParOf" srcId="{EBC22DDD-A2CA-4E73-B7E7-1ACCBC39909F}" destId="{2B2985E0-80A8-4C25-8C2D-428526F9B66B}" srcOrd="2" destOrd="0" presId="urn:microsoft.com/office/officeart/2011/layout/HexagonRadial"/>
    <dgm:cxn modelId="{7C1E7A94-9ABA-40BB-90F6-3C6344B13E9F}" type="presParOf" srcId="{EBC22DDD-A2CA-4E73-B7E7-1ACCBC39909F}" destId="{1CDC6652-C9B5-4F30-BBB0-C47F03D63A33}" srcOrd="3" destOrd="0" presId="urn:microsoft.com/office/officeart/2011/layout/HexagonRadial"/>
    <dgm:cxn modelId="{58920B3A-914C-4B03-AB66-4E475011C053}" type="presParOf" srcId="{1CDC6652-C9B5-4F30-BBB0-C47F03D63A33}" destId="{F3F61214-996B-465A-85D9-90780A1E30B1}" srcOrd="0" destOrd="0" presId="urn:microsoft.com/office/officeart/2011/layout/HexagonRadial"/>
    <dgm:cxn modelId="{D36AE923-A8B3-4981-BE30-2169B287835B}" type="presParOf" srcId="{EBC22DDD-A2CA-4E73-B7E7-1ACCBC39909F}" destId="{D2103346-2457-453C-8644-A66B2D4D9B7F}" srcOrd="4" destOrd="0" presId="urn:microsoft.com/office/officeart/2011/layout/HexagonRadial"/>
    <dgm:cxn modelId="{1294171E-92C2-4324-86F1-5B44FD7B6C58}" type="presParOf" srcId="{EBC22DDD-A2CA-4E73-B7E7-1ACCBC39909F}" destId="{07CB04F6-663C-4A3F-84E9-1EE500D7B2ED}" srcOrd="5" destOrd="0" presId="urn:microsoft.com/office/officeart/2011/layout/HexagonRadial"/>
    <dgm:cxn modelId="{1CDBA45C-D9B9-4EF1-BDD5-F8A105865037}" type="presParOf" srcId="{07CB04F6-663C-4A3F-84E9-1EE500D7B2ED}" destId="{C51D95CC-D26C-4155-9B73-C49B6073594C}" srcOrd="0" destOrd="0" presId="urn:microsoft.com/office/officeart/2011/layout/HexagonRadial"/>
    <dgm:cxn modelId="{D4288733-210B-4D4A-B4B7-7ACED4CE0BA4}" type="presParOf" srcId="{EBC22DDD-A2CA-4E73-B7E7-1ACCBC39909F}" destId="{4984BFB9-6676-42D9-973B-FDCD89AF22C5}" srcOrd="6"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FA9C67-FC0D-45AB-978E-257ABFD486F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92DF6552-D265-4E8D-B63A-2A9BA1B47220}">
      <dgm:prSet phldrT="[Text]"/>
      <dgm:spPr>
        <a:solidFill>
          <a:srgbClr val="00B050"/>
        </a:solidFill>
      </dgm:spPr>
      <dgm:t>
        <a:bodyPr/>
        <a:lstStyle/>
        <a:p>
          <a:r>
            <a:rPr lang="en-US" dirty="0" smtClean="0"/>
            <a:t>Sustainability </a:t>
          </a:r>
          <a:endParaRPr lang="en-US" dirty="0"/>
        </a:p>
      </dgm:t>
    </dgm:pt>
    <dgm:pt modelId="{92A39F87-199A-4F74-80D3-0FCDE9B47CC0}" type="parTrans" cxnId="{6C3A9489-08A4-4544-B1E4-6BA98E235062}">
      <dgm:prSet/>
      <dgm:spPr/>
      <dgm:t>
        <a:bodyPr/>
        <a:lstStyle/>
        <a:p>
          <a:endParaRPr lang="en-US"/>
        </a:p>
      </dgm:t>
    </dgm:pt>
    <dgm:pt modelId="{5668F6A7-FB9E-4EE9-9A56-CA261F74BC3D}" type="sibTrans" cxnId="{6C3A9489-08A4-4544-B1E4-6BA98E235062}">
      <dgm:prSet/>
      <dgm:spPr/>
      <dgm:t>
        <a:bodyPr/>
        <a:lstStyle/>
        <a:p>
          <a:endParaRPr lang="en-US"/>
        </a:p>
      </dgm:t>
    </dgm:pt>
    <dgm:pt modelId="{B6A4D3A6-7258-4F29-B88A-0721978AAF87}">
      <dgm:prSet phldrT="[Text]"/>
      <dgm:spPr>
        <a:solidFill>
          <a:srgbClr val="92D050"/>
        </a:solidFill>
      </dgm:spPr>
      <dgm:t>
        <a:bodyPr/>
        <a:lstStyle/>
        <a:p>
          <a:r>
            <a:rPr lang="en-US"/>
            <a:t>Environment </a:t>
          </a:r>
        </a:p>
      </dgm:t>
    </dgm:pt>
    <dgm:pt modelId="{9C6D1F1C-37CC-4EDB-8109-448D23BA502E}" type="parTrans" cxnId="{DC948BDA-F42A-464A-865D-40EC4B6D0F42}">
      <dgm:prSet/>
      <dgm:spPr/>
      <dgm:t>
        <a:bodyPr/>
        <a:lstStyle/>
        <a:p>
          <a:endParaRPr lang="en-US"/>
        </a:p>
      </dgm:t>
    </dgm:pt>
    <dgm:pt modelId="{5AE962BE-709B-434D-A153-CF181E4DF6DA}" type="sibTrans" cxnId="{DC948BDA-F42A-464A-865D-40EC4B6D0F42}">
      <dgm:prSet/>
      <dgm:spPr/>
      <dgm:t>
        <a:bodyPr/>
        <a:lstStyle/>
        <a:p>
          <a:endParaRPr lang="en-US"/>
        </a:p>
      </dgm:t>
    </dgm:pt>
    <dgm:pt modelId="{E18084AB-44CE-4CEF-8E46-D9BB219DD28F}">
      <dgm:prSet phldrT="[Text]"/>
      <dgm:spPr/>
      <dgm:t>
        <a:bodyPr/>
        <a:lstStyle/>
        <a:p>
          <a:r>
            <a:rPr lang="en-US"/>
            <a:t>Society</a:t>
          </a:r>
        </a:p>
      </dgm:t>
    </dgm:pt>
    <dgm:pt modelId="{3AFE1E19-D0BC-456D-9139-3E97C9721A68}" type="parTrans" cxnId="{0E92F5AC-8864-4CE0-8A3D-EAE88454279C}">
      <dgm:prSet/>
      <dgm:spPr/>
      <dgm:t>
        <a:bodyPr/>
        <a:lstStyle/>
        <a:p>
          <a:endParaRPr lang="en-US"/>
        </a:p>
      </dgm:t>
    </dgm:pt>
    <dgm:pt modelId="{1F9F6129-2A4D-404B-B69E-5F58138F5B05}" type="sibTrans" cxnId="{0E92F5AC-8864-4CE0-8A3D-EAE88454279C}">
      <dgm:prSet/>
      <dgm:spPr/>
      <dgm:t>
        <a:bodyPr/>
        <a:lstStyle/>
        <a:p>
          <a:endParaRPr lang="en-US"/>
        </a:p>
      </dgm:t>
    </dgm:pt>
    <dgm:pt modelId="{468BE10B-4821-43A4-8DD7-4A42F2749CED}">
      <dgm:prSet phldrT="[Text]"/>
      <dgm:spPr/>
      <dgm:t>
        <a:bodyPr/>
        <a:lstStyle/>
        <a:p>
          <a:r>
            <a:rPr lang="en-US"/>
            <a:t>Economy</a:t>
          </a:r>
        </a:p>
      </dgm:t>
    </dgm:pt>
    <dgm:pt modelId="{28A8CED0-2B9C-4D14-858C-9543DE288782}" type="parTrans" cxnId="{E5AF003C-C022-4ED6-A976-B3387023E665}">
      <dgm:prSet/>
      <dgm:spPr/>
      <dgm:t>
        <a:bodyPr/>
        <a:lstStyle/>
        <a:p>
          <a:endParaRPr lang="en-US"/>
        </a:p>
      </dgm:t>
    </dgm:pt>
    <dgm:pt modelId="{618513DD-F187-4A9B-807B-E9CCF1FE9855}" type="sibTrans" cxnId="{E5AF003C-C022-4ED6-A976-B3387023E665}">
      <dgm:prSet/>
      <dgm:spPr/>
      <dgm:t>
        <a:bodyPr/>
        <a:lstStyle/>
        <a:p>
          <a:endParaRPr lang="en-US"/>
        </a:p>
      </dgm:t>
    </dgm:pt>
    <dgm:pt modelId="{828B8EA7-06A6-4057-89A7-BA25C1EF1005}">
      <dgm:prSet phldrT="[Text]"/>
      <dgm:spPr/>
      <dgm:t>
        <a:bodyPr/>
        <a:lstStyle/>
        <a:p>
          <a:endParaRPr lang="en-US"/>
        </a:p>
      </dgm:t>
    </dgm:pt>
    <dgm:pt modelId="{9A0CCEBC-AE36-48E5-BDBC-BA30C914F5A8}" type="parTrans" cxnId="{AF18ADD4-9340-41A3-99E7-2AB1DBE73790}">
      <dgm:prSet/>
      <dgm:spPr/>
      <dgm:t>
        <a:bodyPr/>
        <a:lstStyle/>
        <a:p>
          <a:endParaRPr lang="en-US"/>
        </a:p>
      </dgm:t>
    </dgm:pt>
    <dgm:pt modelId="{26E2BB29-6070-4723-91D0-DB6A3639B66F}" type="sibTrans" cxnId="{AF18ADD4-9340-41A3-99E7-2AB1DBE73790}">
      <dgm:prSet/>
      <dgm:spPr/>
      <dgm:t>
        <a:bodyPr/>
        <a:lstStyle/>
        <a:p>
          <a:endParaRPr lang="en-US"/>
        </a:p>
      </dgm:t>
    </dgm:pt>
    <dgm:pt modelId="{676AA847-F698-42CF-AC1D-60159698091A}" type="pres">
      <dgm:prSet presAssocID="{82FA9C67-FC0D-45AB-978E-257ABFD486F2}" presName="Name0" presStyleCnt="0">
        <dgm:presLayoutVars>
          <dgm:chMax val="1"/>
          <dgm:chPref val="1"/>
          <dgm:dir/>
          <dgm:animOne val="branch"/>
          <dgm:animLvl val="lvl"/>
        </dgm:presLayoutVars>
      </dgm:prSet>
      <dgm:spPr/>
      <dgm:t>
        <a:bodyPr/>
        <a:lstStyle/>
        <a:p>
          <a:endParaRPr lang="en-US"/>
        </a:p>
      </dgm:t>
    </dgm:pt>
    <dgm:pt modelId="{75513049-C1AF-4203-8E19-75AD77CC0BC9}" type="pres">
      <dgm:prSet presAssocID="{92DF6552-D265-4E8D-B63A-2A9BA1B47220}" presName="Parent" presStyleLbl="node0" presStyleIdx="0" presStyleCnt="1">
        <dgm:presLayoutVars>
          <dgm:chMax val="6"/>
          <dgm:chPref val="6"/>
        </dgm:presLayoutVars>
      </dgm:prSet>
      <dgm:spPr/>
      <dgm:t>
        <a:bodyPr/>
        <a:lstStyle/>
        <a:p>
          <a:endParaRPr lang="en-US"/>
        </a:p>
      </dgm:t>
    </dgm:pt>
    <dgm:pt modelId="{78C6C42D-C991-4F6C-91F6-3ABBB0137063}" type="pres">
      <dgm:prSet presAssocID="{B6A4D3A6-7258-4F29-B88A-0721978AAF87}" presName="Accent1" presStyleCnt="0"/>
      <dgm:spPr/>
    </dgm:pt>
    <dgm:pt modelId="{0C081D59-5339-4FCA-A36E-2D7923B92B60}" type="pres">
      <dgm:prSet presAssocID="{B6A4D3A6-7258-4F29-B88A-0721978AAF87}" presName="Accent" presStyleLbl="bgShp" presStyleIdx="0" presStyleCnt="3"/>
      <dgm:spPr/>
    </dgm:pt>
    <dgm:pt modelId="{EE200806-33AD-4704-BD60-16C7CD915D53}" type="pres">
      <dgm:prSet presAssocID="{B6A4D3A6-7258-4F29-B88A-0721978AAF87}" presName="Child1" presStyleLbl="node1" presStyleIdx="0" presStyleCnt="3" custScaleX="73916" custScaleY="79500">
        <dgm:presLayoutVars>
          <dgm:chMax val="0"/>
          <dgm:chPref val="0"/>
          <dgm:bulletEnabled val="1"/>
        </dgm:presLayoutVars>
      </dgm:prSet>
      <dgm:spPr/>
      <dgm:t>
        <a:bodyPr/>
        <a:lstStyle/>
        <a:p>
          <a:endParaRPr lang="en-US"/>
        </a:p>
      </dgm:t>
    </dgm:pt>
    <dgm:pt modelId="{3F01B45C-A328-4E4D-9613-B7C282567945}" type="pres">
      <dgm:prSet presAssocID="{E18084AB-44CE-4CEF-8E46-D9BB219DD28F}" presName="Accent2" presStyleCnt="0"/>
      <dgm:spPr/>
    </dgm:pt>
    <dgm:pt modelId="{D313AF74-2B9A-4C38-BD17-083A350B8902}" type="pres">
      <dgm:prSet presAssocID="{E18084AB-44CE-4CEF-8E46-D9BB219DD28F}" presName="Accent" presStyleLbl="bgShp" presStyleIdx="1" presStyleCnt="3" custScaleX="76710" custScaleY="216058" custLinFactNeighborX="-1213" custLinFactNeighborY="-32773"/>
      <dgm:spPr/>
    </dgm:pt>
    <dgm:pt modelId="{BC630F23-4D3D-45E8-AFB3-3DDEE2D73274}" type="pres">
      <dgm:prSet presAssocID="{E18084AB-44CE-4CEF-8E46-D9BB219DD28F}" presName="Child2" presStyleLbl="node1" presStyleIdx="1" presStyleCnt="3" custScaleX="72799" custScaleY="73931">
        <dgm:presLayoutVars>
          <dgm:chMax val="0"/>
          <dgm:chPref val="0"/>
          <dgm:bulletEnabled val="1"/>
        </dgm:presLayoutVars>
      </dgm:prSet>
      <dgm:spPr/>
      <dgm:t>
        <a:bodyPr/>
        <a:lstStyle/>
        <a:p>
          <a:endParaRPr lang="en-US"/>
        </a:p>
      </dgm:t>
    </dgm:pt>
    <dgm:pt modelId="{4486AA92-B38F-4A51-A8D6-116E05880E02}" type="pres">
      <dgm:prSet presAssocID="{468BE10B-4821-43A4-8DD7-4A42F2749CED}" presName="Accent3" presStyleCnt="0"/>
      <dgm:spPr/>
    </dgm:pt>
    <dgm:pt modelId="{279E6798-A3E8-44C8-9EA4-D5FAD9B058C1}" type="pres">
      <dgm:prSet presAssocID="{468BE10B-4821-43A4-8DD7-4A42F2749CED}" presName="Accent" presStyleLbl="bgShp" presStyleIdx="2" presStyleCnt="3" custAng="3561337" custScaleX="69208" custScaleY="265315" custLinFactNeighborX="23236" custLinFactNeighborY="-11164"/>
      <dgm:spPr/>
    </dgm:pt>
    <dgm:pt modelId="{4097E8F7-8A7B-461C-8448-4AEE4240D578}" type="pres">
      <dgm:prSet presAssocID="{468BE10B-4821-43A4-8DD7-4A42F2749CED}" presName="Child3" presStyleLbl="node1" presStyleIdx="2" presStyleCnt="3" custScaleX="71099" custScaleY="68281">
        <dgm:presLayoutVars>
          <dgm:chMax val="0"/>
          <dgm:chPref val="0"/>
          <dgm:bulletEnabled val="1"/>
        </dgm:presLayoutVars>
      </dgm:prSet>
      <dgm:spPr/>
      <dgm:t>
        <a:bodyPr/>
        <a:lstStyle/>
        <a:p>
          <a:endParaRPr lang="en-US"/>
        </a:p>
      </dgm:t>
    </dgm:pt>
  </dgm:ptLst>
  <dgm:cxnLst>
    <dgm:cxn modelId="{0E92F5AC-8864-4CE0-8A3D-EAE88454279C}" srcId="{92DF6552-D265-4E8D-B63A-2A9BA1B47220}" destId="{E18084AB-44CE-4CEF-8E46-D9BB219DD28F}" srcOrd="1" destOrd="0" parTransId="{3AFE1E19-D0BC-456D-9139-3E97C9721A68}" sibTransId="{1F9F6129-2A4D-404B-B69E-5F58138F5B05}"/>
    <dgm:cxn modelId="{AF18ADD4-9340-41A3-99E7-2AB1DBE73790}" srcId="{82FA9C67-FC0D-45AB-978E-257ABFD486F2}" destId="{828B8EA7-06A6-4057-89A7-BA25C1EF1005}" srcOrd="1" destOrd="0" parTransId="{9A0CCEBC-AE36-48E5-BDBC-BA30C914F5A8}" sibTransId="{26E2BB29-6070-4723-91D0-DB6A3639B66F}"/>
    <dgm:cxn modelId="{906EF832-12A8-4810-A9DD-996D1E529D42}" type="presOf" srcId="{468BE10B-4821-43A4-8DD7-4A42F2749CED}" destId="{4097E8F7-8A7B-461C-8448-4AEE4240D578}" srcOrd="0" destOrd="0" presId="urn:microsoft.com/office/officeart/2011/layout/HexagonRadial"/>
    <dgm:cxn modelId="{EA5AE7F8-0657-4FA5-9386-E7D295B3CC4A}" type="presOf" srcId="{B6A4D3A6-7258-4F29-B88A-0721978AAF87}" destId="{EE200806-33AD-4704-BD60-16C7CD915D53}" srcOrd="0" destOrd="0" presId="urn:microsoft.com/office/officeart/2011/layout/HexagonRadial"/>
    <dgm:cxn modelId="{6C3A9489-08A4-4544-B1E4-6BA98E235062}" srcId="{82FA9C67-FC0D-45AB-978E-257ABFD486F2}" destId="{92DF6552-D265-4E8D-B63A-2A9BA1B47220}" srcOrd="0" destOrd="0" parTransId="{92A39F87-199A-4F74-80D3-0FCDE9B47CC0}" sibTransId="{5668F6A7-FB9E-4EE9-9A56-CA261F74BC3D}"/>
    <dgm:cxn modelId="{DC948BDA-F42A-464A-865D-40EC4B6D0F42}" srcId="{92DF6552-D265-4E8D-B63A-2A9BA1B47220}" destId="{B6A4D3A6-7258-4F29-B88A-0721978AAF87}" srcOrd="0" destOrd="0" parTransId="{9C6D1F1C-37CC-4EDB-8109-448D23BA502E}" sibTransId="{5AE962BE-709B-434D-A153-CF181E4DF6DA}"/>
    <dgm:cxn modelId="{E5AF003C-C022-4ED6-A976-B3387023E665}" srcId="{92DF6552-D265-4E8D-B63A-2A9BA1B47220}" destId="{468BE10B-4821-43A4-8DD7-4A42F2749CED}" srcOrd="2" destOrd="0" parTransId="{28A8CED0-2B9C-4D14-858C-9543DE288782}" sibTransId="{618513DD-F187-4A9B-807B-E9CCF1FE9855}"/>
    <dgm:cxn modelId="{A78D6760-225D-47B2-B482-B7AC08A02987}" type="presOf" srcId="{82FA9C67-FC0D-45AB-978E-257ABFD486F2}" destId="{676AA847-F698-42CF-AC1D-60159698091A}" srcOrd="0" destOrd="0" presId="urn:microsoft.com/office/officeart/2011/layout/HexagonRadial"/>
    <dgm:cxn modelId="{4018952B-35A4-4379-9FBB-DE070D8A2638}" type="presOf" srcId="{92DF6552-D265-4E8D-B63A-2A9BA1B47220}" destId="{75513049-C1AF-4203-8E19-75AD77CC0BC9}" srcOrd="0" destOrd="0" presId="urn:microsoft.com/office/officeart/2011/layout/HexagonRadial"/>
    <dgm:cxn modelId="{D73CC882-789A-4AD4-8BA8-20B07D4F19AC}" type="presOf" srcId="{E18084AB-44CE-4CEF-8E46-D9BB219DD28F}" destId="{BC630F23-4D3D-45E8-AFB3-3DDEE2D73274}" srcOrd="0" destOrd="0" presId="urn:microsoft.com/office/officeart/2011/layout/HexagonRadial"/>
    <dgm:cxn modelId="{EBD9F74C-EE41-4449-8618-629DFD67883F}" type="presParOf" srcId="{676AA847-F698-42CF-AC1D-60159698091A}" destId="{75513049-C1AF-4203-8E19-75AD77CC0BC9}" srcOrd="0" destOrd="0" presId="urn:microsoft.com/office/officeart/2011/layout/HexagonRadial"/>
    <dgm:cxn modelId="{E31E3F6A-5148-467A-B6C7-F507928F2189}" type="presParOf" srcId="{676AA847-F698-42CF-AC1D-60159698091A}" destId="{78C6C42D-C991-4F6C-91F6-3ABBB0137063}" srcOrd="1" destOrd="0" presId="urn:microsoft.com/office/officeart/2011/layout/HexagonRadial"/>
    <dgm:cxn modelId="{7BF32D86-E0B9-4B4A-8B22-F45077055B48}" type="presParOf" srcId="{78C6C42D-C991-4F6C-91F6-3ABBB0137063}" destId="{0C081D59-5339-4FCA-A36E-2D7923B92B60}" srcOrd="0" destOrd="0" presId="urn:microsoft.com/office/officeart/2011/layout/HexagonRadial"/>
    <dgm:cxn modelId="{785C05DE-008C-4BAF-BE89-BD9DDA70E539}" type="presParOf" srcId="{676AA847-F698-42CF-AC1D-60159698091A}" destId="{EE200806-33AD-4704-BD60-16C7CD915D53}" srcOrd="2" destOrd="0" presId="urn:microsoft.com/office/officeart/2011/layout/HexagonRadial"/>
    <dgm:cxn modelId="{EE008692-802E-4158-8F0F-F4985A2EFC1C}" type="presParOf" srcId="{676AA847-F698-42CF-AC1D-60159698091A}" destId="{3F01B45C-A328-4E4D-9613-B7C282567945}" srcOrd="3" destOrd="0" presId="urn:microsoft.com/office/officeart/2011/layout/HexagonRadial"/>
    <dgm:cxn modelId="{DBDDE35D-0E75-4AAC-9270-240257646980}" type="presParOf" srcId="{3F01B45C-A328-4E4D-9613-B7C282567945}" destId="{D313AF74-2B9A-4C38-BD17-083A350B8902}" srcOrd="0" destOrd="0" presId="urn:microsoft.com/office/officeart/2011/layout/HexagonRadial"/>
    <dgm:cxn modelId="{33C12694-FCFE-40B5-8357-DBB199D83237}" type="presParOf" srcId="{676AA847-F698-42CF-AC1D-60159698091A}" destId="{BC630F23-4D3D-45E8-AFB3-3DDEE2D73274}" srcOrd="4" destOrd="0" presId="urn:microsoft.com/office/officeart/2011/layout/HexagonRadial"/>
    <dgm:cxn modelId="{55D34B06-3757-4A4B-A431-9CE807C7C09F}" type="presParOf" srcId="{676AA847-F698-42CF-AC1D-60159698091A}" destId="{4486AA92-B38F-4A51-A8D6-116E05880E02}" srcOrd="5" destOrd="0" presId="urn:microsoft.com/office/officeart/2011/layout/HexagonRadial"/>
    <dgm:cxn modelId="{52F17006-F854-41C6-BF8F-754CC8A27B68}" type="presParOf" srcId="{4486AA92-B38F-4A51-A8D6-116E05880E02}" destId="{279E6798-A3E8-44C8-9EA4-D5FAD9B058C1}" srcOrd="0" destOrd="0" presId="urn:microsoft.com/office/officeart/2011/layout/HexagonRadial"/>
    <dgm:cxn modelId="{929DB2B3-B8E3-4D67-871D-89FDBEE47E09}" type="presParOf" srcId="{676AA847-F698-42CF-AC1D-60159698091A}" destId="{4097E8F7-8A7B-461C-8448-4AEE4240D578}" srcOrd="6"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5E1EA-DFF4-47D9-9F6E-8D3BD6FEE1F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670A1CE-5591-40D3-9AE5-9C883EDE9D73}">
      <dgm:prSet phldrT="[Text]"/>
      <dgm:spPr>
        <a:solidFill>
          <a:srgbClr val="00B050"/>
        </a:solidFill>
      </dgm:spPr>
      <dgm:t>
        <a:bodyPr/>
        <a:lstStyle/>
        <a:p>
          <a:r>
            <a:rPr lang="en-US" dirty="0"/>
            <a:t>Green Project </a:t>
          </a:r>
          <a:r>
            <a:rPr lang="en-US" dirty="0" smtClean="0"/>
            <a:t>Success</a:t>
          </a:r>
          <a:endParaRPr lang="en-US" dirty="0"/>
        </a:p>
      </dgm:t>
    </dgm:pt>
    <dgm:pt modelId="{08144070-182E-4F8F-A350-82C43885AB0B}" type="parTrans" cxnId="{4D02ED7F-60C5-4782-A2AE-6137C605A152}">
      <dgm:prSet/>
      <dgm:spPr/>
      <dgm:t>
        <a:bodyPr/>
        <a:lstStyle/>
        <a:p>
          <a:endParaRPr lang="en-US"/>
        </a:p>
      </dgm:t>
    </dgm:pt>
    <dgm:pt modelId="{5B5FA93F-C180-4790-A820-5441769EE5EC}" type="sibTrans" cxnId="{4D02ED7F-60C5-4782-A2AE-6137C605A152}">
      <dgm:prSet/>
      <dgm:spPr/>
      <dgm:t>
        <a:bodyPr/>
        <a:lstStyle/>
        <a:p>
          <a:endParaRPr lang="en-US"/>
        </a:p>
      </dgm:t>
    </dgm:pt>
    <dgm:pt modelId="{73EC36B7-9ECB-4B8F-8A27-35BC97BF8D08}">
      <dgm:prSet phldrT="[Text]"/>
      <dgm:spPr>
        <a:solidFill>
          <a:srgbClr val="92D050"/>
        </a:solidFill>
      </dgm:spPr>
      <dgm:t>
        <a:bodyPr/>
        <a:lstStyle/>
        <a:p>
          <a:r>
            <a:rPr lang="en-US">
              <a:latin typeface="Times New Roman" panose="02020603050405020304" pitchFamily="18" charset="0"/>
              <a:cs typeface="Times New Roman" panose="02020603050405020304" pitchFamily="18" charset="0"/>
            </a:rPr>
            <a:t>1. Environment</a:t>
          </a:r>
        </a:p>
      </dgm:t>
    </dgm:pt>
    <dgm:pt modelId="{2D891874-D0A3-4D90-AB69-D809A0D80E48}" type="parTrans" cxnId="{FD7C7A78-9F1C-4B4D-A56B-47C9EC42C3B6}">
      <dgm:prSet/>
      <dgm:spPr/>
      <dgm:t>
        <a:bodyPr/>
        <a:lstStyle/>
        <a:p>
          <a:endParaRPr lang="en-US"/>
        </a:p>
      </dgm:t>
    </dgm:pt>
    <dgm:pt modelId="{9919E7DA-A082-4252-A68D-8CF720BCA507}" type="sibTrans" cxnId="{FD7C7A78-9F1C-4B4D-A56B-47C9EC42C3B6}">
      <dgm:prSet/>
      <dgm:spPr/>
      <dgm:t>
        <a:bodyPr/>
        <a:lstStyle/>
        <a:p>
          <a:endParaRPr lang="en-US"/>
        </a:p>
      </dgm:t>
    </dgm:pt>
    <dgm:pt modelId="{AD4D25AB-D1EF-4540-8BD5-A4A7E40DF132}">
      <dgm:prSet phldrT="[Text]"/>
      <dgm:spPr/>
      <dgm:t>
        <a:bodyPr/>
        <a:lstStyle/>
        <a:p>
          <a:r>
            <a:rPr lang="en-US">
              <a:latin typeface="Times New Roman" panose="02020603050405020304" pitchFamily="18" charset="0"/>
              <a:cs typeface="Times New Roman" panose="02020603050405020304" pitchFamily="18" charset="0"/>
            </a:rPr>
            <a:t>3. Economy</a:t>
          </a:r>
        </a:p>
      </dgm:t>
    </dgm:pt>
    <dgm:pt modelId="{2EAC45E7-6419-478F-9F50-E329CF8D7138}" type="parTrans" cxnId="{3F650A43-C34F-4C4C-98F1-4B768DCFA625}">
      <dgm:prSet/>
      <dgm:spPr/>
      <dgm:t>
        <a:bodyPr/>
        <a:lstStyle/>
        <a:p>
          <a:endParaRPr lang="en-US"/>
        </a:p>
      </dgm:t>
    </dgm:pt>
    <dgm:pt modelId="{F9282670-C2AC-4BA1-A89B-C769598A4423}" type="sibTrans" cxnId="{3F650A43-C34F-4C4C-98F1-4B768DCFA625}">
      <dgm:prSet/>
      <dgm:spPr/>
      <dgm:t>
        <a:bodyPr/>
        <a:lstStyle/>
        <a:p>
          <a:endParaRPr lang="en-US"/>
        </a:p>
      </dgm:t>
    </dgm:pt>
    <dgm:pt modelId="{45D51C6C-22A7-40F2-9A90-4F83EA6030C6}">
      <dgm:prSet phldrT="[Text]"/>
      <dgm:spPr/>
      <dgm:t>
        <a:bodyPr/>
        <a:lstStyle/>
        <a:p>
          <a:r>
            <a:rPr lang="en-US">
              <a:latin typeface="Times New Roman" panose="02020603050405020304" pitchFamily="18" charset="0"/>
              <a:cs typeface="Times New Roman" panose="02020603050405020304" pitchFamily="18" charset="0"/>
            </a:rPr>
            <a:t>4. Time</a:t>
          </a:r>
        </a:p>
      </dgm:t>
    </dgm:pt>
    <dgm:pt modelId="{61037648-B1EC-4037-99B2-3CED17045F56}" type="parTrans" cxnId="{75CE0C17-0ED7-4D10-BE39-C091CEB37220}">
      <dgm:prSet/>
      <dgm:spPr/>
      <dgm:t>
        <a:bodyPr/>
        <a:lstStyle/>
        <a:p>
          <a:endParaRPr lang="en-US"/>
        </a:p>
      </dgm:t>
    </dgm:pt>
    <dgm:pt modelId="{C8340E16-2049-4848-BA30-9D9E2EFD0256}" type="sibTrans" cxnId="{75CE0C17-0ED7-4D10-BE39-C091CEB37220}">
      <dgm:prSet/>
      <dgm:spPr/>
      <dgm:t>
        <a:bodyPr/>
        <a:lstStyle/>
        <a:p>
          <a:endParaRPr lang="en-US"/>
        </a:p>
      </dgm:t>
    </dgm:pt>
    <dgm:pt modelId="{0CC5BDFE-CF5D-4277-98FB-DABDDC5DB6BF}">
      <dgm:prSet phldrT="[Text]"/>
      <dgm:spPr/>
      <dgm:t>
        <a:bodyPr/>
        <a:lstStyle/>
        <a:p>
          <a:r>
            <a:rPr lang="en-US">
              <a:latin typeface="Times New Roman" panose="02020603050405020304" pitchFamily="18" charset="0"/>
              <a:cs typeface="Times New Roman" panose="02020603050405020304" pitchFamily="18" charset="0"/>
            </a:rPr>
            <a:t>5. Cost</a:t>
          </a:r>
        </a:p>
      </dgm:t>
    </dgm:pt>
    <dgm:pt modelId="{3E27B41C-7712-4969-905D-B6F4A3DE525B}" type="parTrans" cxnId="{37F35F96-2762-474A-ADAD-12CA1563484D}">
      <dgm:prSet/>
      <dgm:spPr/>
      <dgm:t>
        <a:bodyPr/>
        <a:lstStyle/>
        <a:p>
          <a:endParaRPr lang="en-US"/>
        </a:p>
      </dgm:t>
    </dgm:pt>
    <dgm:pt modelId="{32A72729-966D-4EE4-926E-955499D4B258}" type="sibTrans" cxnId="{37F35F96-2762-474A-ADAD-12CA1563484D}">
      <dgm:prSet/>
      <dgm:spPr/>
      <dgm:t>
        <a:bodyPr/>
        <a:lstStyle/>
        <a:p>
          <a:endParaRPr lang="en-US"/>
        </a:p>
      </dgm:t>
    </dgm:pt>
    <dgm:pt modelId="{5ECA5A88-4508-4362-9067-08A3DAABD74B}">
      <dgm:prSet phldrT="[Text]"/>
      <dgm:spPr/>
      <dgm:t>
        <a:bodyPr/>
        <a:lstStyle/>
        <a:p>
          <a:r>
            <a:rPr lang="en-US">
              <a:latin typeface="Times New Roman" panose="02020603050405020304" pitchFamily="18" charset="0"/>
              <a:cs typeface="Times New Roman" panose="02020603050405020304" pitchFamily="18" charset="0"/>
            </a:rPr>
            <a:t>6. Quality</a:t>
          </a:r>
        </a:p>
      </dgm:t>
    </dgm:pt>
    <dgm:pt modelId="{39671658-1CE2-4ED4-B394-53DCD4CF4AE4}" type="parTrans" cxnId="{1852B7F1-BB96-4D37-B217-BB7B7C37DE4C}">
      <dgm:prSet/>
      <dgm:spPr/>
      <dgm:t>
        <a:bodyPr/>
        <a:lstStyle/>
        <a:p>
          <a:endParaRPr lang="en-US"/>
        </a:p>
      </dgm:t>
    </dgm:pt>
    <dgm:pt modelId="{00DEE9AE-BEEA-4B67-BB7E-D10DFE3082FB}" type="sibTrans" cxnId="{1852B7F1-BB96-4D37-B217-BB7B7C37DE4C}">
      <dgm:prSet/>
      <dgm:spPr/>
      <dgm:t>
        <a:bodyPr/>
        <a:lstStyle/>
        <a:p>
          <a:endParaRPr lang="en-US"/>
        </a:p>
      </dgm:t>
    </dgm:pt>
    <dgm:pt modelId="{9C20D46C-8C83-4995-A02C-B002B741688D}">
      <dgm:prSet phldrT="[Text]"/>
      <dgm:spPr/>
      <dgm:t>
        <a:bodyPr/>
        <a:lstStyle/>
        <a:p>
          <a:r>
            <a:rPr lang="en-US">
              <a:latin typeface="Times New Roman" panose="02020603050405020304" pitchFamily="18" charset="0"/>
              <a:cs typeface="Times New Roman" panose="02020603050405020304" pitchFamily="18" charset="0"/>
            </a:rPr>
            <a:t>2. Society</a:t>
          </a:r>
        </a:p>
      </dgm:t>
    </dgm:pt>
    <dgm:pt modelId="{892DEDCE-9D69-4B6C-BF14-5554F1A0B6BA}" type="sibTrans" cxnId="{9B0709EE-7B46-43A5-A01F-874F6F8F0498}">
      <dgm:prSet/>
      <dgm:spPr/>
      <dgm:t>
        <a:bodyPr/>
        <a:lstStyle/>
        <a:p>
          <a:endParaRPr lang="en-US"/>
        </a:p>
      </dgm:t>
    </dgm:pt>
    <dgm:pt modelId="{CD9A5494-9624-4234-B398-DB169F3B7DD6}" type="parTrans" cxnId="{9B0709EE-7B46-43A5-A01F-874F6F8F0498}">
      <dgm:prSet/>
      <dgm:spPr/>
      <dgm:t>
        <a:bodyPr/>
        <a:lstStyle/>
        <a:p>
          <a:endParaRPr lang="en-US"/>
        </a:p>
      </dgm:t>
    </dgm:pt>
    <dgm:pt modelId="{98322B09-F1A6-4547-9D54-7EA9649D335C}" type="pres">
      <dgm:prSet presAssocID="{4B65E1EA-DFF4-47D9-9F6E-8D3BD6FEE1F4}" presName="Name0" presStyleCnt="0">
        <dgm:presLayoutVars>
          <dgm:chMax val="1"/>
          <dgm:chPref val="1"/>
          <dgm:dir/>
          <dgm:animOne val="branch"/>
          <dgm:animLvl val="lvl"/>
        </dgm:presLayoutVars>
      </dgm:prSet>
      <dgm:spPr/>
      <dgm:t>
        <a:bodyPr/>
        <a:lstStyle/>
        <a:p>
          <a:endParaRPr lang="en-US"/>
        </a:p>
      </dgm:t>
    </dgm:pt>
    <dgm:pt modelId="{9CF6B34A-AB38-49B8-8840-4C7AFBE3A8D5}" type="pres">
      <dgm:prSet presAssocID="{F670A1CE-5591-40D3-9AE5-9C883EDE9D73}" presName="Parent" presStyleLbl="node0" presStyleIdx="0" presStyleCnt="1">
        <dgm:presLayoutVars>
          <dgm:chMax val="6"/>
          <dgm:chPref val="6"/>
        </dgm:presLayoutVars>
      </dgm:prSet>
      <dgm:spPr/>
      <dgm:t>
        <a:bodyPr/>
        <a:lstStyle/>
        <a:p>
          <a:endParaRPr lang="en-US"/>
        </a:p>
      </dgm:t>
    </dgm:pt>
    <dgm:pt modelId="{D6267E6B-2AAA-4685-B4CA-7FBE315CBBD6}" type="pres">
      <dgm:prSet presAssocID="{73EC36B7-9ECB-4B8F-8A27-35BC97BF8D08}" presName="Accent1" presStyleCnt="0"/>
      <dgm:spPr/>
    </dgm:pt>
    <dgm:pt modelId="{B64ECACF-B433-4884-A2F7-01D5ADAF3C74}" type="pres">
      <dgm:prSet presAssocID="{73EC36B7-9ECB-4B8F-8A27-35BC97BF8D08}" presName="Accent" presStyleLbl="bgShp" presStyleIdx="0" presStyleCnt="6"/>
      <dgm:spPr/>
    </dgm:pt>
    <dgm:pt modelId="{CBBDF151-FA0B-47C3-970C-58FE2F6EEFD7}" type="pres">
      <dgm:prSet presAssocID="{73EC36B7-9ECB-4B8F-8A27-35BC97BF8D08}" presName="Child1" presStyleLbl="node1" presStyleIdx="0" presStyleCnt="6" custScaleX="75322" custScaleY="74161">
        <dgm:presLayoutVars>
          <dgm:chMax val="0"/>
          <dgm:chPref val="0"/>
          <dgm:bulletEnabled val="1"/>
        </dgm:presLayoutVars>
      </dgm:prSet>
      <dgm:spPr/>
      <dgm:t>
        <a:bodyPr/>
        <a:lstStyle/>
        <a:p>
          <a:endParaRPr lang="en-US"/>
        </a:p>
      </dgm:t>
    </dgm:pt>
    <dgm:pt modelId="{A874D391-88F6-4EE5-8E16-DFE29F4FB1A4}" type="pres">
      <dgm:prSet presAssocID="{9C20D46C-8C83-4995-A02C-B002B741688D}" presName="Accent2" presStyleCnt="0"/>
      <dgm:spPr/>
    </dgm:pt>
    <dgm:pt modelId="{FFB700CC-A8A2-40F5-8706-FDC882875F0A}" type="pres">
      <dgm:prSet presAssocID="{9C20D46C-8C83-4995-A02C-B002B741688D}" presName="Accent" presStyleLbl="bgShp" presStyleIdx="1" presStyleCnt="6" custAng="17954110" custScaleX="86106" custScaleY="260000" custLinFactNeighborX="-32873" custLinFactNeighborY="-26907"/>
      <dgm:spPr/>
    </dgm:pt>
    <dgm:pt modelId="{9F6B6E04-0EAE-4A67-A9BC-AB07B621D130}" type="pres">
      <dgm:prSet presAssocID="{9C20D46C-8C83-4995-A02C-B002B741688D}" presName="Child2" presStyleLbl="node1" presStyleIdx="1" presStyleCnt="6" custScaleX="77357" custScaleY="76952" custLinFactNeighborX="-3400" custLinFactNeighborY="-8644">
        <dgm:presLayoutVars>
          <dgm:chMax val="0"/>
          <dgm:chPref val="0"/>
          <dgm:bulletEnabled val="1"/>
        </dgm:presLayoutVars>
      </dgm:prSet>
      <dgm:spPr/>
      <dgm:t>
        <a:bodyPr/>
        <a:lstStyle/>
        <a:p>
          <a:endParaRPr lang="en-US"/>
        </a:p>
      </dgm:t>
    </dgm:pt>
    <dgm:pt modelId="{D3EF59F7-0E1A-41D8-B124-D00ED8670647}" type="pres">
      <dgm:prSet presAssocID="{AD4D25AB-D1EF-4540-8BD5-A4A7E40DF132}" presName="Accent3" presStyleCnt="0"/>
      <dgm:spPr/>
    </dgm:pt>
    <dgm:pt modelId="{598E1D07-ACEA-42B9-9688-7D7D204DE9FA}" type="pres">
      <dgm:prSet presAssocID="{AD4D25AB-D1EF-4540-8BD5-A4A7E40DF132}" presName="Accent" presStyleLbl="bgShp" presStyleIdx="2" presStyleCnt="6" custScaleX="81900" custScaleY="256878" custLinFactNeighborY="-64757"/>
      <dgm:spPr/>
    </dgm:pt>
    <dgm:pt modelId="{49B9E390-EAA7-4A1F-B8E5-57268C0B7314}" type="pres">
      <dgm:prSet presAssocID="{AD4D25AB-D1EF-4540-8BD5-A4A7E40DF132}" presName="Child3" presStyleLbl="node1" presStyleIdx="2" presStyleCnt="6" custScaleX="71915" custScaleY="76117" custLinFactNeighborY="-9433">
        <dgm:presLayoutVars>
          <dgm:chMax val="0"/>
          <dgm:chPref val="0"/>
          <dgm:bulletEnabled val="1"/>
        </dgm:presLayoutVars>
      </dgm:prSet>
      <dgm:spPr/>
      <dgm:t>
        <a:bodyPr/>
        <a:lstStyle/>
        <a:p>
          <a:endParaRPr lang="en-US"/>
        </a:p>
      </dgm:t>
    </dgm:pt>
    <dgm:pt modelId="{D69BB218-ED4F-4CC5-A0A9-BE448DE54E00}" type="pres">
      <dgm:prSet presAssocID="{45D51C6C-22A7-40F2-9A90-4F83EA6030C6}" presName="Accent4" presStyleCnt="0"/>
      <dgm:spPr/>
    </dgm:pt>
    <dgm:pt modelId="{2783076C-A2F4-426A-8CDB-25ECA0E84807}" type="pres">
      <dgm:prSet presAssocID="{45D51C6C-22A7-40F2-9A90-4F83EA6030C6}" presName="Accent" presStyleLbl="bgShp" presStyleIdx="3" presStyleCnt="6" custAng="3577189" custScaleX="79329" custScaleY="292491" custLinFactNeighborX="32430" custLinFactNeighborY="-33846"/>
      <dgm:spPr/>
    </dgm:pt>
    <dgm:pt modelId="{522677B4-747D-450C-80CF-D12554BC049D}" type="pres">
      <dgm:prSet presAssocID="{45D51C6C-22A7-40F2-9A90-4F83EA6030C6}" presName="Child4" presStyleLbl="node1" presStyleIdx="3" presStyleCnt="6" custScaleX="75759" custScaleY="74053" custLinFactNeighborY="-5502">
        <dgm:presLayoutVars>
          <dgm:chMax val="0"/>
          <dgm:chPref val="0"/>
          <dgm:bulletEnabled val="1"/>
        </dgm:presLayoutVars>
      </dgm:prSet>
      <dgm:spPr/>
      <dgm:t>
        <a:bodyPr/>
        <a:lstStyle/>
        <a:p>
          <a:endParaRPr lang="en-US"/>
        </a:p>
      </dgm:t>
    </dgm:pt>
    <dgm:pt modelId="{F5780000-CB35-4894-9531-89E50AD62622}" type="pres">
      <dgm:prSet presAssocID="{0CC5BDFE-CF5D-4277-98FB-DABDDC5DB6BF}" presName="Accent5" presStyleCnt="0"/>
      <dgm:spPr/>
    </dgm:pt>
    <dgm:pt modelId="{5C544F3B-A0CB-4E7C-A338-325A13619164}" type="pres">
      <dgm:prSet presAssocID="{0CC5BDFE-CF5D-4277-98FB-DABDDC5DB6BF}" presName="Accent" presStyleLbl="bgShp" presStyleIdx="4" presStyleCnt="6" custAng="17990776" custScaleX="72258" custScaleY="295194" custLinFactNeighborX="-53382" custLinFactNeighborY="-37082"/>
      <dgm:spPr/>
    </dgm:pt>
    <dgm:pt modelId="{9D39C8EB-8233-4E06-B7A5-10C5ED35109D}" type="pres">
      <dgm:prSet presAssocID="{0CC5BDFE-CF5D-4277-98FB-DABDDC5DB6BF}" presName="Child5" presStyleLbl="node1" presStyleIdx="4" presStyleCnt="6" custScaleX="72705" custScaleY="69635" custLinFactNeighborX="1360" custLinFactNeighborY="1572">
        <dgm:presLayoutVars>
          <dgm:chMax val="0"/>
          <dgm:chPref val="0"/>
          <dgm:bulletEnabled val="1"/>
        </dgm:presLayoutVars>
      </dgm:prSet>
      <dgm:spPr/>
      <dgm:t>
        <a:bodyPr/>
        <a:lstStyle/>
        <a:p>
          <a:endParaRPr lang="en-US"/>
        </a:p>
      </dgm:t>
    </dgm:pt>
    <dgm:pt modelId="{4268ACC7-5043-4C5B-8C91-3304E3260740}" type="pres">
      <dgm:prSet presAssocID="{5ECA5A88-4508-4362-9067-08A3DAABD74B}" presName="Accent6" presStyleCnt="0"/>
      <dgm:spPr/>
    </dgm:pt>
    <dgm:pt modelId="{3BF85776-A52C-4BDD-AA9A-DC6D9991A887}" type="pres">
      <dgm:prSet presAssocID="{5ECA5A88-4508-4362-9067-08A3DAABD74B}" presName="Accent" presStyleLbl="bgShp" presStyleIdx="5" presStyleCnt="6" custScaleX="69792" custScaleY="327278" custLinFactNeighborX="1477" custLinFactNeighborY="-60607"/>
      <dgm:spPr>
        <a:blipFill rotWithShape="0">
          <a:blip xmlns:r="http://schemas.openxmlformats.org/officeDocument/2006/relationships" r:embed="rId1"/>
          <a:stretch>
            <a:fillRect/>
          </a:stretch>
        </a:blipFill>
      </dgm:spPr>
      <dgm:t>
        <a:bodyPr/>
        <a:lstStyle/>
        <a:p>
          <a:endParaRPr lang="en-US"/>
        </a:p>
      </dgm:t>
    </dgm:pt>
    <dgm:pt modelId="{DD517995-686E-420C-B76F-91A82033FD8B}" type="pres">
      <dgm:prSet presAssocID="{5ECA5A88-4508-4362-9067-08A3DAABD74B}" presName="Child6" presStyleLbl="node1" presStyleIdx="5" presStyleCnt="6" custScaleX="70993" custScaleY="74422">
        <dgm:presLayoutVars>
          <dgm:chMax val="0"/>
          <dgm:chPref val="0"/>
          <dgm:bulletEnabled val="1"/>
        </dgm:presLayoutVars>
      </dgm:prSet>
      <dgm:spPr/>
      <dgm:t>
        <a:bodyPr/>
        <a:lstStyle/>
        <a:p>
          <a:endParaRPr lang="en-US"/>
        </a:p>
      </dgm:t>
    </dgm:pt>
  </dgm:ptLst>
  <dgm:cxnLst>
    <dgm:cxn modelId="{4D02ED7F-60C5-4782-A2AE-6137C605A152}" srcId="{4B65E1EA-DFF4-47D9-9F6E-8D3BD6FEE1F4}" destId="{F670A1CE-5591-40D3-9AE5-9C883EDE9D73}" srcOrd="0" destOrd="0" parTransId="{08144070-182E-4F8F-A350-82C43885AB0B}" sibTransId="{5B5FA93F-C180-4790-A820-5441769EE5EC}"/>
    <dgm:cxn modelId="{FD7C7A78-9F1C-4B4D-A56B-47C9EC42C3B6}" srcId="{F670A1CE-5591-40D3-9AE5-9C883EDE9D73}" destId="{73EC36B7-9ECB-4B8F-8A27-35BC97BF8D08}" srcOrd="0" destOrd="0" parTransId="{2D891874-D0A3-4D90-AB69-D809A0D80E48}" sibTransId="{9919E7DA-A082-4252-A68D-8CF720BCA507}"/>
    <dgm:cxn modelId="{B14A8A39-B771-493C-B7FB-C10969685DD6}" type="presOf" srcId="{4B65E1EA-DFF4-47D9-9F6E-8D3BD6FEE1F4}" destId="{98322B09-F1A6-4547-9D54-7EA9649D335C}" srcOrd="0" destOrd="0" presId="urn:microsoft.com/office/officeart/2011/layout/HexagonRadial"/>
    <dgm:cxn modelId="{D73AB977-9D6A-4F91-8738-364702849FF9}" type="presOf" srcId="{9C20D46C-8C83-4995-A02C-B002B741688D}" destId="{9F6B6E04-0EAE-4A67-A9BC-AB07B621D130}" srcOrd="0" destOrd="0" presId="urn:microsoft.com/office/officeart/2011/layout/HexagonRadial"/>
    <dgm:cxn modelId="{464EDD49-BC09-46BB-8B2D-31922BDD70D1}" type="presOf" srcId="{5ECA5A88-4508-4362-9067-08A3DAABD74B}" destId="{DD517995-686E-420C-B76F-91A82033FD8B}" srcOrd="0" destOrd="0" presId="urn:microsoft.com/office/officeart/2011/layout/HexagonRadial"/>
    <dgm:cxn modelId="{3F650A43-C34F-4C4C-98F1-4B768DCFA625}" srcId="{F670A1CE-5591-40D3-9AE5-9C883EDE9D73}" destId="{AD4D25AB-D1EF-4540-8BD5-A4A7E40DF132}" srcOrd="2" destOrd="0" parTransId="{2EAC45E7-6419-478F-9F50-E329CF8D7138}" sibTransId="{F9282670-C2AC-4BA1-A89B-C769598A4423}"/>
    <dgm:cxn modelId="{1C1E63F2-C1E2-40D5-946B-39F3E3907585}" type="presOf" srcId="{73EC36B7-9ECB-4B8F-8A27-35BC97BF8D08}" destId="{CBBDF151-FA0B-47C3-970C-58FE2F6EEFD7}" srcOrd="0" destOrd="0" presId="urn:microsoft.com/office/officeart/2011/layout/HexagonRadial"/>
    <dgm:cxn modelId="{37F35F96-2762-474A-ADAD-12CA1563484D}" srcId="{F670A1CE-5591-40D3-9AE5-9C883EDE9D73}" destId="{0CC5BDFE-CF5D-4277-98FB-DABDDC5DB6BF}" srcOrd="4" destOrd="0" parTransId="{3E27B41C-7712-4969-905D-B6F4A3DE525B}" sibTransId="{32A72729-966D-4EE4-926E-955499D4B258}"/>
    <dgm:cxn modelId="{9788956E-5954-4DA1-BEB0-C45853C42B1D}" type="presOf" srcId="{F670A1CE-5591-40D3-9AE5-9C883EDE9D73}" destId="{9CF6B34A-AB38-49B8-8840-4C7AFBE3A8D5}" srcOrd="0" destOrd="0" presId="urn:microsoft.com/office/officeart/2011/layout/HexagonRadial"/>
    <dgm:cxn modelId="{1852B7F1-BB96-4D37-B217-BB7B7C37DE4C}" srcId="{F670A1CE-5591-40D3-9AE5-9C883EDE9D73}" destId="{5ECA5A88-4508-4362-9067-08A3DAABD74B}" srcOrd="5" destOrd="0" parTransId="{39671658-1CE2-4ED4-B394-53DCD4CF4AE4}" sibTransId="{00DEE9AE-BEEA-4B67-BB7E-D10DFE3082FB}"/>
    <dgm:cxn modelId="{9B0709EE-7B46-43A5-A01F-874F6F8F0498}" srcId="{F670A1CE-5591-40D3-9AE5-9C883EDE9D73}" destId="{9C20D46C-8C83-4995-A02C-B002B741688D}" srcOrd="1" destOrd="0" parTransId="{CD9A5494-9624-4234-B398-DB169F3B7DD6}" sibTransId="{892DEDCE-9D69-4B6C-BF14-5554F1A0B6BA}"/>
    <dgm:cxn modelId="{F788C13C-FBAE-4600-90A2-471810118CF7}" type="presOf" srcId="{45D51C6C-22A7-40F2-9A90-4F83EA6030C6}" destId="{522677B4-747D-450C-80CF-D12554BC049D}" srcOrd="0" destOrd="0" presId="urn:microsoft.com/office/officeart/2011/layout/HexagonRadial"/>
    <dgm:cxn modelId="{92C6435E-52F1-4575-A9FA-3C73A0766378}" type="presOf" srcId="{0CC5BDFE-CF5D-4277-98FB-DABDDC5DB6BF}" destId="{9D39C8EB-8233-4E06-B7A5-10C5ED35109D}" srcOrd="0" destOrd="0" presId="urn:microsoft.com/office/officeart/2011/layout/HexagonRadial"/>
    <dgm:cxn modelId="{63FF2FCD-CFFE-4D81-A5AA-87FDD00E951A}" type="presOf" srcId="{AD4D25AB-D1EF-4540-8BD5-A4A7E40DF132}" destId="{49B9E390-EAA7-4A1F-B8E5-57268C0B7314}" srcOrd="0" destOrd="0" presId="urn:microsoft.com/office/officeart/2011/layout/HexagonRadial"/>
    <dgm:cxn modelId="{75CE0C17-0ED7-4D10-BE39-C091CEB37220}" srcId="{F670A1CE-5591-40D3-9AE5-9C883EDE9D73}" destId="{45D51C6C-22A7-40F2-9A90-4F83EA6030C6}" srcOrd="3" destOrd="0" parTransId="{61037648-B1EC-4037-99B2-3CED17045F56}" sibTransId="{C8340E16-2049-4848-BA30-9D9E2EFD0256}"/>
    <dgm:cxn modelId="{26552B70-E782-41BD-952F-D042A9C4A892}" type="presParOf" srcId="{98322B09-F1A6-4547-9D54-7EA9649D335C}" destId="{9CF6B34A-AB38-49B8-8840-4C7AFBE3A8D5}" srcOrd="0" destOrd="0" presId="urn:microsoft.com/office/officeart/2011/layout/HexagonRadial"/>
    <dgm:cxn modelId="{1AAAF39C-D25A-4473-9EE1-520661F7D98B}" type="presParOf" srcId="{98322B09-F1A6-4547-9D54-7EA9649D335C}" destId="{D6267E6B-2AAA-4685-B4CA-7FBE315CBBD6}" srcOrd="1" destOrd="0" presId="urn:microsoft.com/office/officeart/2011/layout/HexagonRadial"/>
    <dgm:cxn modelId="{975068E5-980C-43B2-BA6F-7B251FBCB203}" type="presParOf" srcId="{D6267E6B-2AAA-4685-B4CA-7FBE315CBBD6}" destId="{B64ECACF-B433-4884-A2F7-01D5ADAF3C74}" srcOrd="0" destOrd="0" presId="urn:microsoft.com/office/officeart/2011/layout/HexagonRadial"/>
    <dgm:cxn modelId="{B2629FD9-9555-416A-BD74-09F8D946CE87}" type="presParOf" srcId="{98322B09-F1A6-4547-9D54-7EA9649D335C}" destId="{CBBDF151-FA0B-47C3-970C-58FE2F6EEFD7}" srcOrd="2" destOrd="0" presId="urn:microsoft.com/office/officeart/2011/layout/HexagonRadial"/>
    <dgm:cxn modelId="{66D4CF62-4D18-4836-A2DA-83C5EECDDA53}" type="presParOf" srcId="{98322B09-F1A6-4547-9D54-7EA9649D335C}" destId="{A874D391-88F6-4EE5-8E16-DFE29F4FB1A4}" srcOrd="3" destOrd="0" presId="urn:microsoft.com/office/officeart/2011/layout/HexagonRadial"/>
    <dgm:cxn modelId="{E21C9D31-7F6D-41F0-A83D-3415A60AA04B}" type="presParOf" srcId="{A874D391-88F6-4EE5-8E16-DFE29F4FB1A4}" destId="{FFB700CC-A8A2-40F5-8706-FDC882875F0A}" srcOrd="0" destOrd="0" presId="urn:microsoft.com/office/officeart/2011/layout/HexagonRadial"/>
    <dgm:cxn modelId="{37779E88-1739-4AA3-A957-E7B98AC4BF86}" type="presParOf" srcId="{98322B09-F1A6-4547-9D54-7EA9649D335C}" destId="{9F6B6E04-0EAE-4A67-A9BC-AB07B621D130}" srcOrd="4" destOrd="0" presId="urn:microsoft.com/office/officeart/2011/layout/HexagonRadial"/>
    <dgm:cxn modelId="{98493300-1084-4F78-B5BC-C5D5524C39CC}" type="presParOf" srcId="{98322B09-F1A6-4547-9D54-7EA9649D335C}" destId="{D3EF59F7-0E1A-41D8-B124-D00ED8670647}" srcOrd="5" destOrd="0" presId="urn:microsoft.com/office/officeart/2011/layout/HexagonRadial"/>
    <dgm:cxn modelId="{BDCF8E44-5D68-4E4A-BF6F-A77167E496FE}" type="presParOf" srcId="{D3EF59F7-0E1A-41D8-B124-D00ED8670647}" destId="{598E1D07-ACEA-42B9-9688-7D7D204DE9FA}" srcOrd="0" destOrd="0" presId="urn:microsoft.com/office/officeart/2011/layout/HexagonRadial"/>
    <dgm:cxn modelId="{F22A94B9-4467-4DAE-9D5F-DD84D9D4146C}" type="presParOf" srcId="{98322B09-F1A6-4547-9D54-7EA9649D335C}" destId="{49B9E390-EAA7-4A1F-B8E5-57268C0B7314}" srcOrd="6" destOrd="0" presId="urn:microsoft.com/office/officeart/2011/layout/HexagonRadial"/>
    <dgm:cxn modelId="{2575FD57-565F-4D08-AFFC-AC59BD9EB273}" type="presParOf" srcId="{98322B09-F1A6-4547-9D54-7EA9649D335C}" destId="{D69BB218-ED4F-4CC5-A0A9-BE448DE54E00}" srcOrd="7" destOrd="0" presId="urn:microsoft.com/office/officeart/2011/layout/HexagonRadial"/>
    <dgm:cxn modelId="{1D2E7C9B-15CC-492C-81E6-512E8E19E78D}" type="presParOf" srcId="{D69BB218-ED4F-4CC5-A0A9-BE448DE54E00}" destId="{2783076C-A2F4-426A-8CDB-25ECA0E84807}" srcOrd="0" destOrd="0" presId="urn:microsoft.com/office/officeart/2011/layout/HexagonRadial"/>
    <dgm:cxn modelId="{EC486E4E-D7DC-4D44-AFEC-B0DD112CD367}" type="presParOf" srcId="{98322B09-F1A6-4547-9D54-7EA9649D335C}" destId="{522677B4-747D-450C-80CF-D12554BC049D}" srcOrd="8" destOrd="0" presId="urn:microsoft.com/office/officeart/2011/layout/HexagonRadial"/>
    <dgm:cxn modelId="{650397FC-3E5D-41EF-824C-9EEEAF1839EC}" type="presParOf" srcId="{98322B09-F1A6-4547-9D54-7EA9649D335C}" destId="{F5780000-CB35-4894-9531-89E50AD62622}" srcOrd="9" destOrd="0" presId="urn:microsoft.com/office/officeart/2011/layout/HexagonRadial"/>
    <dgm:cxn modelId="{E6144167-80D0-4113-A689-DFDF69A41157}" type="presParOf" srcId="{F5780000-CB35-4894-9531-89E50AD62622}" destId="{5C544F3B-A0CB-4E7C-A338-325A13619164}" srcOrd="0" destOrd="0" presId="urn:microsoft.com/office/officeart/2011/layout/HexagonRadial"/>
    <dgm:cxn modelId="{A44E513A-2DB8-46A7-987D-81613EABC9C0}" type="presParOf" srcId="{98322B09-F1A6-4547-9D54-7EA9649D335C}" destId="{9D39C8EB-8233-4E06-B7A5-10C5ED35109D}" srcOrd="10" destOrd="0" presId="urn:microsoft.com/office/officeart/2011/layout/HexagonRadial"/>
    <dgm:cxn modelId="{087CE3F6-16F7-41AC-A89F-D755F8D27C86}" type="presParOf" srcId="{98322B09-F1A6-4547-9D54-7EA9649D335C}" destId="{4268ACC7-5043-4C5B-8C91-3304E3260740}" srcOrd="11" destOrd="0" presId="urn:microsoft.com/office/officeart/2011/layout/HexagonRadial"/>
    <dgm:cxn modelId="{BB88D2A4-A873-4336-9FCA-7E744197A26A}" type="presParOf" srcId="{4268ACC7-5043-4C5B-8C91-3304E3260740}" destId="{3BF85776-A52C-4BDD-AA9A-DC6D9991A887}" srcOrd="0" destOrd="0" presId="urn:microsoft.com/office/officeart/2011/layout/HexagonRadial"/>
    <dgm:cxn modelId="{27401438-1A3A-44D3-BBDA-17524378FB2E}" type="presParOf" srcId="{98322B09-F1A6-4547-9D54-7EA9649D335C}" destId="{DD517995-686E-420C-B76F-91A82033FD8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24F4B-E60C-474F-BD23-14DEDE6C628A}">
      <dsp:nvSpPr>
        <dsp:cNvPr id="0" name=""/>
        <dsp:cNvSpPr/>
      </dsp:nvSpPr>
      <dsp:spPr>
        <a:xfrm>
          <a:off x="0" y="0"/>
          <a:ext cx="3200399" cy="32003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C4B3C-55CC-4023-BCBD-4ABB8204C707}">
      <dsp:nvSpPr>
        <dsp:cNvPr id="0" name=""/>
        <dsp:cNvSpPr/>
      </dsp:nvSpPr>
      <dsp:spPr>
        <a:xfrm>
          <a:off x="1600199" y="0"/>
          <a:ext cx="3886200" cy="3200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a:latin typeface="Times New Roman" panose="02020603050405020304" pitchFamily="18" charset="0"/>
              <a:cs typeface="Times New Roman" panose="02020603050405020304" pitchFamily="18" charset="0"/>
            </a:rPr>
            <a:t>System Components</a:t>
          </a:r>
        </a:p>
      </dsp:txBody>
      <dsp:txXfrm>
        <a:off x="1600199" y="0"/>
        <a:ext cx="1943100" cy="680085"/>
      </dsp:txXfrm>
    </dsp:sp>
    <dsp:sp modelId="{63C7E935-78CB-49A8-B497-39375C8B697F}">
      <dsp:nvSpPr>
        <dsp:cNvPr id="0" name=""/>
        <dsp:cNvSpPr/>
      </dsp:nvSpPr>
      <dsp:spPr>
        <a:xfrm>
          <a:off x="420052" y="680084"/>
          <a:ext cx="2360295" cy="236029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9AA0D-9226-4853-86AB-363C3FCAA571}">
      <dsp:nvSpPr>
        <dsp:cNvPr id="0" name=""/>
        <dsp:cNvSpPr/>
      </dsp:nvSpPr>
      <dsp:spPr>
        <a:xfrm>
          <a:off x="1600199" y="680084"/>
          <a:ext cx="3886200" cy="23602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a:latin typeface="Times New Roman" panose="02020603050405020304" pitchFamily="18" charset="0"/>
              <a:cs typeface="Times New Roman" panose="02020603050405020304" pitchFamily="18" charset="0"/>
            </a:rPr>
            <a:t>Mutual Interactions</a:t>
          </a:r>
        </a:p>
      </dsp:txBody>
      <dsp:txXfrm>
        <a:off x="1600199" y="680084"/>
        <a:ext cx="1943100" cy="680085"/>
      </dsp:txXfrm>
    </dsp:sp>
    <dsp:sp modelId="{47C2A3D3-3CDF-4885-A1C1-95ABB97B1AD7}">
      <dsp:nvSpPr>
        <dsp:cNvPr id="0" name=""/>
        <dsp:cNvSpPr/>
      </dsp:nvSpPr>
      <dsp:spPr>
        <a:xfrm>
          <a:off x="840105" y="1360170"/>
          <a:ext cx="1520189" cy="152018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44208-8912-47FD-B6CB-FB4D32AEABFA}">
      <dsp:nvSpPr>
        <dsp:cNvPr id="0" name=""/>
        <dsp:cNvSpPr/>
      </dsp:nvSpPr>
      <dsp:spPr>
        <a:xfrm>
          <a:off x="1600199" y="1360170"/>
          <a:ext cx="3886200" cy="152018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a:latin typeface="Times New Roman" panose="02020603050405020304" pitchFamily="18" charset="0"/>
              <a:cs typeface="Times New Roman" panose="02020603050405020304" pitchFamily="18" charset="0"/>
            </a:rPr>
            <a:t>System Environment </a:t>
          </a:r>
        </a:p>
      </dsp:txBody>
      <dsp:txXfrm>
        <a:off x="1600199" y="1360170"/>
        <a:ext cx="1943100" cy="680085"/>
      </dsp:txXfrm>
    </dsp:sp>
    <dsp:sp modelId="{79EC23E0-DE4A-476D-9FEA-FFFCFD343287}">
      <dsp:nvSpPr>
        <dsp:cNvPr id="0" name=""/>
        <dsp:cNvSpPr/>
      </dsp:nvSpPr>
      <dsp:spPr>
        <a:xfrm>
          <a:off x="1260157" y="2040255"/>
          <a:ext cx="680084" cy="68008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334B1-4F44-4F8E-9ED9-480C77D19D5C}">
      <dsp:nvSpPr>
        <dsp:cNvPr id="0" name=""/>
        <dsp:cNvSpPr/>
      </dsp:nvSpPr>
      <dsp:spPr>
        <a:xfrm>
          <a:off x="1600199" y="2040255"/>
          <a:ext cx="3886200" cy="68008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latin typeface="Times New Roman" panose="02020603050405020304" pitchFamily="18" charset="0"/>
              <a:cs typeface="Times New Roman" panose="02020603050405020304" pitchFamily="18" charset="0"/>
            </a:rPr>
            <a:t>System Boundary</a:t>
          </a:r>
        </a:p>
      </dsp:txBody>
      <dsp:txXfrm>
        <a:off x="1600199" y="2040255"/>
        <a:ext cx="1943100" cy="680085"/>
      </dsp:txXfrm>
    </dsp:sp>
    <dsp:sp modelId="{111C179C-084E-4CED-AFA9-508E01D8BAC4}">
      <dsp:nvSpPr>
        <dsp:cNvPr id="0" name=""/>
        <dsp:cNvSpPr/>
      </dsp:nvSpPr>
      <dsp:spPr>
        <a:xfrm>
          <a:off x="3543300" y="0"/>
          <a:ext cx="1943100" cy="6800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Project Management</a:t>
          </a:r>
        </a:p>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Innovation </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Sustainability</a:t>
          </a:r>
          <a:endParaRPr lang="en-US" sz="1200" kern="1200" dirty="0">
            <a:latin typeface="Times New Roman" panose="02020603050405020304" pitchFamily="18" charset="0"/>
            <a:cs typeface="Times New Roman" panose="02020603050405020304" pitchFamily="18" charset="0"/>
          </a:endParaRPr>
        </a:p>
      </dsp:txBody>
      <dsp:txXfrm>
        <a:off x="3543300" y="0"/>
        <a:ext cx="1943100" cy="680085"/>
      </dsp:txXfrm>
    </dsp:sp>
    <dsp:sp modelId="{F6E8F2C4-3D22-41FD-B002-2250AAD30C60}">
      <dsp:nvSpPr>
        <dsp:cNvPr id="0" name=""/>
        <dsp:cNvSpPr/>
      </dsp:nvSpPr>
      <dsp:spPr>
        <a:xfrm>
          <a:off x="3543300" y="711892"/>
          <a:ext cx="1943100" cy="6800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Effective (desired results) </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Efficient (maximum productivity)</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n-US" sz="1200" kern="1200" dirty="0">
            <a:latin typeface="Times New Roman" panose="02020603050405020304" pitchFamily="18" charset="0"/>
            <a:cs typeface="Times New Roman" panose="02020603050405020304" pitchFamily="18" charset="0"/>
          </a:endParaRPr>
        </a:p>
      </dsp:txBody>
      <dsp:txXfrm>
        <a:off x="3543300" y="711892"/>
        <a:ext cx="1943100" cy="680085"/>
      </dsp:txXfrm>
    </dsp:sp>
    <dsp:sp modelId="{6B45B98F-8EFA-480C-BD7E-4DF5AC626A36}">
      <dsp:nvSpPr>
        <dsp:cNvPr id="0" name=""/>
        <dsp:cNvSpPr/>
      </dsp:nvSpPr>
      <dsp:spPr>
        <a:xfrm>
          <a:off x="3543300" y="1360170"/>
          <a:ext cx="1943100" cy="6800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Housing </a:t>
          </a:r>
          <a:r>
            <a:rPr lang="en-US" sz="1200" kern="1200" dirty="0" smtClean="0">
              <a:latin typeface="Times New Roman" panose="02020603050405020304" pitchFamily="18" charset="0"/>
              <a:cs typeface="Times New Roman" panose="02020603050405020304" pitchFamily="18" charset="0"/>
            </a:rPr>
            <a:t>project</a:t>
          </a:r>
          <a:endParaRPr lang="en-U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Sustainable Human </a:t>
          </a:r>
          <a:r>
            <a:rPr lang="en-US" sz="1200" kern="1200" dirty="0">
              <a:latin typeface="Times New Roman" panose="02020603050405020304" pitchFamily="18" charset="0"/>
              <a:cs typeface="Times New Roman" panose="02020603050405020304" pitchFamily="18" charset="0"/>
            </a:rPr>
            <a:t>Settlements</a:t>
          </a:r>
        </a:p>
      </dsp:txBody>
      <dsp:txXfrm>
        <a:off x="3543300" y="1360170"/>
        <a:ext cx="1943100" cy="680085"/>
      </dsp:txXfrm>
    </dsp:sp>
    <dsp:sp modelId="{05C824B0-27B6-4C05-A353-9A2F639D2950}">
      <dsp:nvSpPr>
        <dsp:cNvPr id="0" name=""/>
        <dsp:cNvSpPr/>
      </dsp:nvSpPr>
      <dsp:spPr>
        <a:xfrm>
          <a:off x="3543300" y="2056162"/>
          <a:ext cx="1943100" cy="6800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Time</a:t>
          </a:r>
          <a:r>
            <a:rPr lang="en-US" sz="1200" kern="1200" dirty="0">
              <a:latin typeface="Times New Roman" panose="02020603050405020304" pitchFamily="18" charset="0"/>
              <a:cs typeface="Times New Roman" panose="02020603050405020304" pitchFamily="18" charset="0"/>
            </a:rPr>
            <a:t>, Cost, Quality</a:t>
          </a:r>
        </a:p>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Sustainability: Environment</a:t>
          </a:r>
          <a:r>
            <a:rPr lang="en-US" sz="1200" kern="1200" dirty="0">
              <a:latin typeface="Times New Roman" panose="02020603050405020304" pitchFamily="18" charset="0"/>
              <a:cs typeface="Times New Roman" panose="02020603050405020304" pitchFamily="18" charset="0"/>
            </a:rPr>
            <a:t>, Society, Economy</a:t>
          </a:r>
        </a:p>
      </dsp:txBody>
      <dsp:txXfrm>
        <a:off x="3543300" y="2056162"/>
        <a:ext cx="1943100" cy="680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0C92C-76C3-457C-805A-0F0F20F88474}">
      <dsp:nvSpPr>
        <dsp:cNvPr id="0" name=""/>
        <dsp:cNvSpPr/>
      </dsp:nvSpPr>
      <dsp:spPr>
        <a:xfrm>
          <a:off x="1486276" y="572042"/>
          <a:ext cx="1598214" cy="13822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a:t>Project Success</a:t>
          </a:r>
        </a:p>
      </dsp:txBody>
      <dsp:txXfrm>
        <a:off x="1751097" y="801078"/>
        <a:ext cx="1068572" cy="924180"/>
      </dsp:txXfrm>
    </dsp:sp>
    <dsp:sp modelId="{F3F61214-996B-465A-85D9-90780A1E30B1}">
      <dsp:nvSpPr>
        <dsp:cNvPr id="0" name=""/>
        <dsp:cNvSpPr/>
      </dsp:nvSpPr>
      <dsp:spPr>
        <a:xfrm>
          <a:off x="834935" y="524144"/>
          <a:ext cx="492937" cy="103795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985E0-80A8-4C25-8C2D-428526F9B66B}">
      <dsp:nvSpPr>
        <dsp:cNvPr id="0" name=""/>
        <dsp:cNvSpPr/>
      </dsp:nvSpPr>
      <dsp:spPr>
        <a:xfrm>
          <a:off x="572211" y="135108"/>
          <a:ext cx="1021393" cy="91530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time </a:t>
          </a:r>
        </a:p>
      </dsp:txBody>
      <dsp:txXfrm>
        <a:off x="745520" y="290416"/>
        <a:ext cx="674775" cy="604687"/>
      </dsp:txXfrm>
    </dsp:sp>
    <dsp:sp modelId="{C51D95CC-D26C-4155-9B73-C49B6073594C}">
      <dsp:nvSpPr>
        <dsp:cNvPr id="0" name=""/>
        <dsp:cNvSpPr/>
      </dsp:nvSpPr>
      <dsp:spPr>
        <a:xfrm rot="18304988">
          <a:off x="1276381" y="1625933"/>
          <a:ext cx="443653" cy="115381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03346-2457-453C-8644-A66B2D4D9B7F}">
      <dsp:nvSpPr>
        <dsp:cNvPr id="0" name=""/>
        <dsp:cNvSpPr/>
      </dsp:nvSpPr>
      <dsp:spPr>
        <a:xfrm>
          <a:off x="586838" y="1547399"/>
          <a:ext cx="992138" cy="83026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cost</a:t>
          </a:r>
        </a:p>
      </dsp:txBody>
      <dsp:txXfrm>
        <a:off x="748585" y="1682756"/>
        <a:ext cx="668644" cy="559550"/>
      </dsp:txXfrm>
    </dsp:sp>
    <dsp:sp modelId="{4984BFB9-6676-42D9-973B-FDCD89AF22C5}">
      <dsp:nvSpPr>
        <dsp:cNvPr id="0" name=""/>
        <dsp:cNvSpPr/>
      </dsp:nvSpPr>
      <dsp:spPr>
        <a:xfrm>
          <a:off x="1782206" y="2211234"/>
          <a:ext cx="1012200" cy="86869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quality</a:t>
          </a:r>
        </a:p>
      </dsp:txBody>
      <dsp:txXfrm>
        <a:off x="1949285" y="2354625"/>
        <a:ext cx="678042" cy="581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13049-C1AF-4203-8E19-75AD77CC0BC9}">
      <dsp:nvSpPr>
        <dsp:cNvPr id="0" name=""/>
        <dsp:cNvSpPr/>
      </dsp:nvSpPr>
      <dsp:spPr>
        <a:xfrm>
          <a:off x="1499630" y="592166"/>
          <a:ext cx="1598214" cy="1382252"/>
        </a:xfrm>
        <a:prstGeom prst="hexagon">
          <a:avLst>
            <a:gd name="adj" fmla="val 2857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Sustainability </a:t>
          </a:r>
          <a:endParaRPr lang="en-US" sz="1500" kern="1200" dirty="0"/>
        </a:p>
      </dsp:txBody>
      <dsp:txXfrm>
        <a:off x="1764451" y="821202"/>
        <a:ext cx="1068572" cy="924180"/>
      </dsp:txXfrm>
    </dsp:sp>
    <dsp:sp modelId="{D313AF74-2B9A-4C38-BD17-083A350B8902}">
      <dsp:nvSpPr>
        <dsp:cNvPr id="0" name=""/>
        <dsp:cNvSpPr/>
      </dsp:nvSpPr>
      <dsp:spPr>
        <a:xfrm>
          <a:off x="3267076" y="430316"/>
          <a:ext cx="462626" cy="112225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00806-33AD-4704-BD60-16C7CD915D53}">
      <dsp:nvSpPr>
        <dsp:cNvPr id="0" name=""/>
        <dsp:cNvSpPr/>
      </dsp:nvSpPr>
      <dsp:spPr>
        <a:xfrm>
          <a:off x="3018792" y="147902"/>
          <a:ext cx="967976" cy="900688"/>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a:t>Environment </a:t>
          </a:r>
        </a:p>
      </dsp:txBody>
      <dsp:txXfrm>
        <a:off x="3187788" y="305150"/>
        <a:ext cx="629984" cy="586192"/>
      </dsp:txXfrm>
    </dsp:sp>
    <dsp:sp modelId="{279E6798-A3E8-44C8-9EA4-D5FAD9B058C1}">
      <dsp:nvSpPr>
        <dsp:cNvPr id="0" name=""/>
        <dsp:cNvSpPr/>
      </dsp:nvSpPr>
      <dsp:spPr>
        <a:xfrm rot="3561337">
          <a:off x="2948086" y="1511089"/>
          <a:ext cx="417382" cy="137811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30F23-4D3D-45E8-AFB3-3DDEE2D73274}">
      <dsp:nvSpPr>
        <dsp:cNvPr id="0" name=""/>
        <dsp:cNvSpPr/>
      </dsp:nvSpPr>
      <dsp:spPr>
        <a:xfrm>
          <a:off x="3026106" y="1549220"/>
          <a:ext cx="953348" cy="83759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a:t>Society</a:t>
          </a:r>
        </a:p>
      </dsp:txBody>
      <dsp:txXfrm>
        <a:off x="3185479" y="1689243"/>
        <a:ext cx="634602" cy="557549"/>
      </dsp:txXfrm>
    </dsp:sp>
    <dsp:sp modelId="{4097E8F7-8A7B-461C-8448-4AEE4240D578}">
      <dsp:nvSpPr>
        <dsp:cNvPr id="0" name=""/>
        <dsp:cNvSpPr/>
      </dsp:nvSpPr>
      <dsp:spPr>
        <a:xfrm>
          <a:off x="1836118" y="2278913"/>
          <a:ext cx="931086" cy="77358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a:t>Economy</a:t>
          </a:r>
        </a:p>
      </dsp:txBody>
      <dsp:txXfrm>
        <a:off x="1987379" y="2404587"/>
        <a:ext cx="628564" cy="522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6B34A-AB38-49B8-8840-4C7AFBE3A8D5}">
      <dsp:nvSpPr>
        <dsp:cNvPr id="0" name=""/>
        <dsp:cNvSpPr/>
      </dsp:nvSpPr>
      <dsp:spPr>
        <a:xfrm>
          <a:off x="2074396" y="1010760"/>
          <a:ext cx="1312287" cy="1135181"/>
        </a:xfrm>
        <a:prstGeom prst="hexagon">
          <a:avLst>
            <a:gd name="adj" fmla="val 2857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Green Project </a:t>
          </a:r>
          <a:r>
            <a:rPr lang="en-US" sz="700" kern="1200" dirty="0" smtClean="0"/>
            <a:t>Success</a:t>
          </a:r>
          <a:endParaRPr lang="en-US" sz="700" kern="1200" dirty="0"/>
        </a:p>
      </dsp:txBody>
      <dsp:txXfrm>
        <a:off x="2291860" y="1198875"/>
        <a:ext cx="877359" cy="758951"/>
      </dsp:txXfrm>
    </dsp:sp>
    <dsp:sp modelId="{FFB700CC-A8A2-40F5-8706-FDC882875F0A}">
      <dsp:nvSpPr>
        <dsp:cNvPr id="0" name=""/>
        <dsp:cNvSpPr/>
      </dsp:nvSpPr>
      <dsp:spPr>
        <a:xfrm rot="17954110">
          <a:off x="2767775" y="11572"/>
          <a:ext cx="426329" cy="110919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DF151-FA0B-47C3-970C-58FE2F6EEFD7}">
      <dsp:nvSpPr>
        <dsp:cNvPr id="0" name=""/>
        <dsp:cNvSpPr/>
      </dsp:nvSpPr>
      <dsp:spPr>
        <a:xfrm>
          <a:off x="2327972" y="98508"/>
          <a:ext cx="810020" cy="689961"/>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a:latin typeface="Times New Roman" panose="02020603050405020304" pitchFamily="18" charset="0"/>
              <a:cs typeface="Times New Roman" panose="02020603050405020304" pitchFamily="18" charset="0"/>
            </a:rPr>
            <a:t>1. Environment</a:t>
          </a:r>
        </a:p>
      </dsp:txBody>
      <dsp:txXfrm>
        <a:off x="2461181" y="211973"/>
        <a:ext cx="543602" cy="463031"/>
      </dsp:txXfrm>
    </dsp:sp>
    <dsp:sp modelId="{598E1D07-ACEA-42B9-9688-7D7D204DE9FA}">
      <dsp:nvSpPr>
        <dsp:cNvPr id="0" name=""/>
        <dsp:cNvSpPr/>
      </dsp:nvSpPr>
      <dsp:spPr>
        <a:xfrm>
          <a:off x="3518795" y="654298"/>
          <a:ext cx="405505" cy="109587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6B6E04-0EAE-4A67-A9BC-AB07B621D130}">
      <dsp:nvSpPr>
        <dsp:cNvPr id="0" name=""/>
        <dsp:cNvSpPr/>
      </dsp:nvSpPr>
      <dsp:spPr>
        <a:xfrm>
          <a:off x="3266741" y="577337"/>
          <a:ext cx="831905" cy="71592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a:latin typeface="Times New Roman" panose="02020603050405020304" pitchFamily="18" charset="0"/>
              <a:cs typeface="Times New Roman" panose="02020603050405020304" pitchFamily="18" charset="0"/>
            </a:rPr>
            <a:t>2. Society</a:t>
          </a:r>
        </a:p>
      </dsp:txBody>
      <dsp:txXfrm>
        <a:off x="3404247" y="695673"/>
        <a:ext cx="556893" cy="479255"/>
      </dsp:txXfrm>
    </dsp:sp>
    <dsp:sp modelId="{2783076C-A2F4-426A-8CDB-25ECA0E84807}">
      <dsp:nvSpPr>
        <dsp:cNvPr id="0" name=""/>
        <dsp:cNvSpPr/>
      </dsp:nvSpPr>
      <dsp:spPr>
        <a:xfrm rot="3577189">
          <a:off x="3284319" y="1610476"/>
          <a:ext cx="392775" cy="12478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9E390-EAA7-4A1F-B8E5-57268C0B7314}">
      <dsp:nvSpPr>
        <dsp:cNvPr id="0" name=""/>
        <dsp:cNvSpPr/>
      </dsp:nvSpPr>
      <dsp:spPr>
        <a:xfrm>
          <a:off x="3332567" y="1698821"/>
          <a:ext cx="773381" cy="70815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a:latin typeface="Times New Roman" panose="02020603050405020304" pitchFamily="18" charset="0"/>
              <a:cs typeface="Times New Roman" panose="02020603050405020304" pitchFamily="18" charset="0"/>
            </a:rPr>
            <a:t>3. Economy</a:t>
          </a:r>
        </a:p>
      </dsp:txBody>
      <dsp:txXfrm>
        <a:off x="3465952" y="1820957"/>
        <a:ext cx="506611" cy="463887"/>
      </dsp:txXfrm>
    </dsp:sp>
    <dsp:sp modelId="{5C544F3B-A0CB-4E7C-A338-325A13619164}">
      <dsp:nvSpPr>
        <dsp:cNvPr id="0" name=""/>
        <dsp:cNvSpPr/>
      </dsp:nvSpPr>
      <dsp:spPr>
        <a:xfrm rot="17990776">
          <a:off x="1881210" y="1684357"/>
          <a:ext cx="357765" cy="12593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677B4-747D-450C-80CF-D12554BC049D}">
      <dsp:nvSpPr>
        <dsp:cNvPr id="0" name=""/>
        <dsp:cNvSpPr/>
      </dsp:nvSpPr>
      <dsp:spPr>
        <a:xfrm>
          <a:off x="2325622" y="2317866"/>
          <a:ext cx="814720" cy="6889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a:latin typeface="Times New Roman" panose="02020603050405020304" pitchFamily="18" charset="0"/>
              <a:cs typeface="Times New Roman" panose="02020603050405020304" pitchFamily="18" charset="0"/>
            </a:rPr>
            <a:t>4. Time</a:t>
          </a:r>
        </a:p>
      </dsp:txBody>
      <dsp:txXfrm>
        <a:off x="2459127" y="2430762"/>
        <a:ext cx="547710" cy="463164"/>
      </dsp:txXfrm>
    </dsp:sp>
    <dsp:sp modelId="{3BF85776-A52C-4BDD-AA9A-DC6D9991A887}">
      <dsp:nvSpPr>
        <dsp:cNvPr id="0" name=""/>
        <dsp:cNvSpPr/>
      </dsp:nvSpPr>
      <dsp:spPr>
        <a:xfrm>
          <a:off x="1571625" y="718339"/>
          <a:ext cx="345555" cy="1396211"/>
        </a:xfrm>
        <a:prstGeom prst="hexagon">
          <a:avLst>
            <a:gd name="adj" fmla="val 28900"/>
            <a:gd name="vf" fmla="val 11547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9D39C8EB-8233-4E06-B7A5-10C5ED35109D}">
      <dsp:nvSpPr>
        <dsp:cNvPr id="0" name=""/>
        <dsp:cNvSpPr/>
      </dsp:nvSpPr>
      <dsp:spPr>
        <a:xfrm>
          <a:off x="1365814" y="1831999"/>
          <a:ext cx="781877" cy="64785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a:latin typeface="Times New Roman" panose="02020603050405020304" pitchFamily="18" charset="0"/>
              <a:cs typeface="Times New Roman" panose="02020603050405020304" pitchFamily="18" charset="0"/>
            </a:rPr>
            <a:t>5. Cost</a:t>
          </a:r>
        </a:p>
      </dsp:txBody>
      <dsp:txXfrm>
        <a:off x="1492668" y="1937108"/>
        <a:ext cx="528169" cy="437635"/>
      </dsp:txXfrm>
    </dsp:sp>
    <dsp:sp modelId="{DD517995-686E-420C-B76F-91A82033FD8B}">
      <dsp:nvSpPr>
        <dsp:cNvPr id="0" name=""/>
        <dsp:cNvSpPr/>
      </dsp:nvSpPr>
      <dsp:spPr>
        <a:xfrm>
          <a:off x="1360394" y="668245"/>
          <a:ext cx="763466" cy="69238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a:latin typeface="Times New Roman" panose="02020603050405020304" pitchFamily="18" charset="0"/>
              <a:cs typeface="Times New Roman" panose="02020603050405020304" pitchFamily="18" charset="0"/>
            </a:rPr>
            <a:t>6. Quality</a:t>
          </a:r>
        </a:p>
      </dsp:txBody>
      <dsp:txXfrm>
        <a:off x="1491113" y="786794"/>
        <a:ext cx="502028" cy="45529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63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837" y="0"/>
            <a:ext cx="2945659" cy="498631"/>
          </a:xfrm>
          <a:prstGeom prst="rect">
            <a:avLst/>
          </a:prstGeom>
        </p:spPr>
        <p:txBody>
          <a:bodyPr vert="horz" lIns="91440" tIns="45720" rIns="91440" bIns="45720" rtlCol="0"/>
          <a:lstStyle>
            <a:lvl1pPr algn="r">
              <a:defRPr sz="1200"/>
            </a:lvl1pPr>
          </a:lstStyle>
          <a:p>
            <a:fld id="{4843ECE6-E031-48FB-9472-93C9DD600A5A}" type="datetimeFigureOut">
              <a:rPr lang="en-ZA" smtClean="0"/>
              <a:t>2019/05/06</a:t>
            </a:fld>
            <a:endParaRPr lang="en-ZA"/>
          </a:p>
        </p:txBody>
      </p:sp>
      <p:sp>
        <p:nvSpPr>
          <p:cNvPr id="4" name="Footer Placeholder 3"/>
          <p:cNvSpPr>
            <a:spLocks noGrp="1"/>
          </p:cNvSpPr>
          <p:nvPr>
            <p:ph type="ftr" sz="quarter" idx="2"/>
          </p:nvPr>
        </p:nvSpPr>
        <p:spPr>
          <a:xfrm>
            <a:off x="1" y="9428012"/>
            <a:ext cx="2945659" cy="498629"/>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837" y="9428012"/>
            <a:ext cx="2945659" cy="498629"/>
          </a:xfrm>
          <a:prstGeom prst="rect">
            <a:avLst/>
          </a:prstGeom>
        </p:spPr>
        <p:txBody>
          <a:bodyPr vert="horz" lIns="91440" tIns="45720" rIns="91440" bIns="45720" rtlCol="0" anchor="b"/>
          <a:lstStyle>
            <a:lvl1pPr algn="r">
              <a:defRPr sz="1200"/>
            </a:lvl1pPr>
          </a:lstStyle>
          <a:p>
            <a:fld id="{921DA496-15D6-40F4-ABD9-B21C1DD07DED}" type="slidenum">
              <a:rPr lang="en-ZA" smtClean="0"/>
              <a:t>‹#›</a:t>
            </a:fld>
            <a:endParaRPr lang="en-ZA"/>
          </a:p>
        </p:txBody>
      </p:sp>
    </p:spTree>
    <p:extLst>
      <p:ext uri="{BB962C8B-B14F-4D97-AF65-F5344CB8AC3E}">
        <p14:creationId xmlns:p14="http://schemas.microsoft.com/office/powerpoint/2010/main" val="1932389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63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837" y="0"/>
            <a:ext cx="2945659" cy="498631"/>
          </a:xfrm>
          <a:prstGeom prst="rect">
            <a:avLst/>
          </a:prstGeom>
        </p:spPr>
        <p:txBody>
          <a:bodyPr vert="horz" lIns="91440" tIns="45720" rIns="91440" bIns="45720" rtlCol="0"/>
          <a:lstStyle>
            <a:lvl1pPr algn="r">
              <a:defRPr sz="1200"/>
            </a:lvl1pPr>
          </a:lstStyle>
          <a:p>
            <a:fld id="{D8426DFB-2C73-47E3-89B5-ABBB6A2B84C2}" type="datetimeFigureOut">
              <a:rPr lang="en-ZA" smtClean="0"/>
              <a:t>2019/05/06</a:t>
            </a:fld>
            <a:endParaRPr lang="en-ZA"/>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012"/>
            <a:ext cx="2945659" cy="498629"/>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837" y="9428012"/>
            <a:ext cx="2945659" cy="498629"/>
          </a:xfrm>
          <a:prstGeom prst="rect">
            <a:avLst/>
          </a:prstGeom>
        </p:spPr>
        <p:txBody>
          <a:bodyPr vert="horz" lIns="91440" tIns="45720" rIns="91440" bIns="45720" rtlCol="0" anchor="b"/>
          <a:lstStyle>
            <a:lvl1pPr algn="r">
              <a:defRPr sz="1200"/>
            </a:lvl1pPr>
          </a:lstStyle>
          <a:p>
            <a:fld id="{21612D7A-42BE-4993-AA6E-AF5BB027DA05}" type="slidenum">
              <a:rPr lang="en-ZA" smtClean="0"/>
              <a:t>‹#›</a:t>
            </a:fld>
            <a:endParaRPr lang="en-ZA"/>
          </a:p>
        </p:txBody>
      </p:sp>
    </p:spTree>
    <p:extLst>
      <p:ext uri="{BB962C8B-B14F-4D97-AF65-F5344CB8AC3E}">
        <p14:creationId xmlns:p14="http://schemas.microsoft.com/office/powerpoint/2010/main" val="130374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1</a:t>
            </a:fld>
            <a:endParaRPr lang="en-ZA"/>
          </a:p>
        </p:txBody>
      </p:sp>
    </p:spTree>
    <p:extLst>
      <p:ext uri="{BB962C8B-B14F-4D97-AF65-F5344CB8AC3E}">
        <p14:creationId xmlns:p14="http://schemas.microsoft.com/office/powerpoint/2010/main" val="160491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16</a:t>
            </a:fld>
            <a:endParaRPr lang="en-ZA"/>
          </a:p>
        </p:txBody>
      </p:sp>
    </p:spTree>
    <p:extLst>
      <p:ext uri="{BB962C8B-B14F-4D97-AF65-F5344CB8AC3E}">
        <p14:creationId xmlns:p14="http://schemas.microsoft.com/office/powerpoint/2010/main" val="273285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2</a:t>
            </a:fld>
            <a:endParaRPr lang="en-ZA"/>
          </a:p>
        </p:txBody>
      </p:sp>
    </p:spTree>
    <p:extLst>
      <p:ext uri="{BB962C8B-B14F-4D97-AF65-F5344CB8AC3E}">
        <p14:creationId xmlns:p14="http://schemas.microsoft.com/office/powerpoint/2010/main" val="155547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3</a:t>
            </a:fld>
            <a:endParaRPr lang="en-ZA"/>
          </a:p>
        </p:txBody>
      </p:sp>
    </p:spTree>
    <p:extLst>
      <p:ext uri="{BB962C8B-B14F-4D97-AF65-F5344CB8AC3E}">
        <p14:creationId xmlns:p14="http://schemas.microsoft.com/office/powerpoint/2010/main" val="203633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4</a:t>
            </a:fld>
            <a:endParaRPr lang="en-ZA"/>
          </a:p>
        </p:txBody>
      </p:sp>
    </p:spTree>
    <p:extLst>
      <p:ext uri="{BB962C8B-B14F-4D97-AF65-F5344CB8AC3E}">
        <p14:creationId xmlns:p14="http://schemas.microsoft.com/office/powerpoint/2010/main" val="28179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6</a:t>
            </a:fld>
            <a:endParaRPr lang="en-ZA"/>
          </a:p>
        </p:txBody>
      </p:sp>
    </p:spTree>
    <p:extLst>
      <p:ext uri="{BB962C8B-B14F-4D97-AF65-F5344CB8AC3E}">
        <p14:creationId xmlns:p14="http://schemas.microsoft.com/office/powerpoint/2010/main" val="46958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7</a:t>
            </a:fld>
            <a:endParaRPr lang="en-ZA"/>
          </a:p>
        </p:txBody>
      </p:sp>
    </p:spTree>
    <p:extLst>
      <p:ext uri="{BB962C8B-B14F-4D97-AF65-F5344CB8AC3E}">
        <p14:creationId xmlns:p14="http://schemas.microsoft.com/office/powerpoint/2010/main" val="74598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9</a:t>
            </a:fld>
            <a:endParaRPr lang="en-ZA"/>
          </a:p>
        </p:txBody>
      </p:sp>
    </p:spTree>
    <p:extLst>
      <p:ext uri="{BB962C8B-B14F-4D97-AF65-F5344CB8AC3E}">
        <p14:creationId xmlns:p14="http://schemas.microsoft.com/office/powerpoint/2010/main" val="141194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14</a:t>
            </a:fld>
            <a:endParaRPr lang="en-ZA"/>
          </a:p>
        </p:txBody>
      </p:sp>
    </p:spTree>
    <p:extLst>
      <p:ext uri="{BB962C8B-B14F-4D97-AF65-F5344CB8AC3E}">
        <p14:creationId xmlns:p14="http://schemas.microsoft.com/office/powerpoint/2010/main" val="330684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1612D7A-42BE-4993-AA6E-AF5BB027DA05}" type="slidenum">
              <a:rPr lang="en-ZA" smtClean="0"/>
              <a:t>15</a:t>
            </a:fld>
            <a:endParaRPr lang="en-ZA"/>
          </a:p>
        </p:txBody>
      </p:sp>
    </p:spTree>
    <p:extLst>
      <p:ext uri="{BB962C8B-B14F-4D97-AF65-F5344CB8AC3E}">
        <p14:creationId xmlns:p14="http://schemas.microsoft.com/office/powerpoint/2010/main" val="4210573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71B2C"/>
        </a:solidFill>
        <a:effectLst/>
      </p:bgPr>
    </p:bg>
    <p:spTree>
      <p:nvGrpSpPr>
        <p:cNvPr id="1" name=""/>
        <p:cNvGrpSpPr/>
        <p:nvPr/>
      </p:nvGrpSpPr>
      <p:grpSpPr>
        <a:xfrm>
          <a:off x="0" y="0"/>
          <a:ext cx="0" cy="0"/>
          <a:chOff x="0" y="0"/>
          <a:chExt cx="0" cy="0"/>
        </a:xfrm>
      </p:grpSpPr>
      <p:sp>
        <p:nvSpPr>
          <p:cNvPr id="15" name="Rectangle 14"/>
          <p:cNvSpPr/>
          <p:nvPr userDrawn="1"/>
        </p:nvSpPr>
        <p:spPr>
          <a:xfrm>
            <a:off x="0" y="-1422"/>
            <a:ext cx="9144000" cy="5144921"/>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stretch>
            <a:fillRect/>
          </a:stretch>
        </p:blipFill>
        <p:spPr>
          <a:xfrm>
            <a:off x="3286778" y="1082820"/>
            <a:ext cx="2570444" cy="464868"/>
          </a:xfrm>
          <a:prstGeom prst="rect">
            <a:avLst/>
          </a:prstGeom>
        </p:spPr>
      </p:pic>
    </p:spTree>
    <p:extLst>
      <p:ext uri="{BB962C8B-B14F-4D97-AF65-F5344CB8AC3E}">
        <p14:creationId xmlns:p14="http://schemas.microsoft.com/office/powerpoint/2010/main" val="100291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41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20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420"/>
            <a:ext cx="9144000" cy="5144920"/>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stretch>
            <a:fillRect/>
          </a:stretch>
        </p:blipFill>
        <p:spPr>
          <a:xfrm>
            <a:off x="3720444" y="2045273"/>
            <a:ext cx="1690412" cy="1040254"/>
          </a:xfrm>
          <a:prstGeom prst="rect">
            <a:avLst/>
          </a:prstGeom>
        </p:spPr>
      </p:pic>
    </p:spTree>
    <p:extLst>
      <p:ext uri="{BB962C8B-B14F-4D97-AF65-F5344CB8AC3E}">
        <p14:creationId xmlns:p14="http://schemas.microsoft.com/office/powerpoint/2010/main" val="203709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2" y="736600"/>
            <a:ext cx="7200897" cy="977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971551" y="1917699"/>
            <a:ext cx="7200897" cy="248920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08126" y="4476750"/>
            <a:ext cx="1200150" cy="209550"/>
          </a:xfrm>
          <a:prstGeom prst="rect">
            <a:avLst/>
          </a:prstGeom>
        </p:spPr>
        <p:txBody>
          <a:bodyPr/>
          <a:lstStyle/>
          <a:p>
            <a:fld id="{48A87A34-81AB-432B-8DAE-1953F412C126}" type="datetimeFigureOut">
              <a:rPr lang="en-US" smtClean="0"/>
              <a:t>5/6/2019</a:t>
            </a:fld>
            <a:endParaRPr lang="en-US" dirty="0"/>
          </a:p>
        </p:txBody>
      </p:sp>
      <p:sp>
        <p:nvSpPr>
          <p:cNvPr id="5" name="Footer Placeholder 4"/>
          <p:cNvSpPr>
            <a:spLocks noGrp="1"/>
          </p:cNvSpPr>
          <p:nvPr>
            <p:ph type="ftr" sz="quarter" idx="11"/>
          </p:nvPr>
        </p:nvSpPr>
        <p:spPr>
          <a:xfrm>
            <a:off x="971551" y="4476750"/>
            <a:ext cx="5479425" cy="2095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765426" y="4476750"/>
            <a:ext cx="407023" cy="209550"/>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987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457200" y="4320779"/>
            <a:ext cx="8229600"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Footer Placeholder 4"/>
          <p:cNvSpPr txBox="1">
            <a:spLocks/>
          </p:cNvSpPr>
          <p:nvPr userDrawn="1"/>
        </p:nvSpPr>
        <p:spPr>
          <a:xfrm>
            <a:off x="3092564" y="4068438"/>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Title Placeholder 1"/>
          <p:cNvSpPr txBox="1">
            <a:spLocks/>
          </p:cNvSpPr>
          <p:nvPr userDrawn="1"/>
        </p:nvSpPr>
        <p:spPr>
          <a:xfrm>
            <a:off x="457200" y="326134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5" name="Picture 14"/>
          <p:cNvPicPr>
            <a:picLocks noChangeAspect="1"/>
          </p:cNvPicPr>
          <p:nvPr userDrawn="1"/>
        </p:nvPicPr>
        <p:blipFill>
          <a:blip r:embed="rId8"/>
          <a:stretch>
            <a:fillRect/>
          </a:stretch>
        </p:blipFill>
        <p:spPr>
          <a:xfrm>
            <a:off x="457200" y="4456656"/>
            <a:ext cx="1525747" cy="275933"/>
          </a:xfrm>
          <a:prstGeom prst="rect">
            <a:avLst/>
          </a:prstGeom>
        </p:spPr>
      </p:pic>
      <p:pic>
        <p:nvPicPr>
          <p:cNvPr id="16" name="Picture 15"/>
          <p:cNvPicPr>
            <a:picLocks noChangeAspect="1"/>
          </p:cNvPicPr>
          <p:nvPr userDrawn="1"/>
        </p:nvPicPr>
        <p:blipFill>
          <a:blip r:embed="rId9"/>
          <a:stretch>
            <a:fillRect/>
          </a:stretch>
        </p:blipFill>
        <p:spPr>
          <a:xfrm>
            <a:off x="8209565" y="4456656"/>
            <a:ext cx="477235" cy="293683"/>
          </a:xfrm>
          <a:prstGeom prst="rect">
            <a:avLst/>
          </a:prstGeom>
        </p:spPr>
      </p:pic>
    </p:spTree>
    <p:extLst>
      <p:ext uri="{BB962C8B-B14F-4D97-AF65-F5344CB8AC3E}">
        <p14:creationId xmlns:p14="http://schemas.microsoft.com/office/powerpoint/2010/main" val="227884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2000" kern="1200" baseline="0">
          <a:solidFill>
            <a:schemeClr val="bg1"/>
          </a:solidFill>
          <a:latin typeface="Avenir Medium"/>
          <a:ea typeface="+mj-ea"/>
          <a:cs typeface="Avenir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457200" y="1709054"/>
            <a:ext cx="8229600" cy="11624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a:defRPr/>
            </a:pPr>
            <a:r>
              <a:rPr lang="en-ZA" sz="1800" i="1" dirty="0">
                <a:solidFill>
                  <a:srgbClr val="00B050"/>
                </a:solidFill>
                <a:effectLst>
                  <a:outerShdw blurRad="38100" dist="38100" dir="2700000" algn="tl">
                    <a:srgbClr val="000000">
                      <a:alpha val="43137"/>
                    </a:srgbClr>
                  </a:outerShdw>
                </a:effectLst>
              </a:rPr>
              <a:t>Exploring Green Project Management towards an Integrated Model to Upscale the Use of Innovative Building Technologies in Low-Cost Housing</a:t>
            </a:r>
            <a:endParaRPr lang="en-ZA" kern="0" cap="small" dirty="0">
              <a:ln w="6600">
                <a:solidFill>
                  <a:srgbClr val="00B050"/>
                </a:solidFill>
                <a:prstDash val="solid"/>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6" name="Title Placeholder 1"/>
          <p:cNvSpPr txBox="1">
            <a:spLocks/>
          </p:cNvSpPr>
          <p:nvPr/>
        </p:nvSpPr>
        <p:spPr>
          <a:xfrm>
            <a:off x="457200" y="2838854"/>
            <a:ext cx="8229600" cy="12868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1600" b="0" i="0" dirty="0" smtClean="0">
                <a:latin typeface="Avenir Book"/>
                <a:cs typeface="Avenir Book"/>
              </a:rPr>
              <a:t>By</a:t>
            </a:r>
          </a:p>
          <a:p>
            <a:r>
              <a:rPr lang="en-US" sz="1600" b="0" i="0" dirty="0" smtClean="0">
                <a:latin typeface="Avenir Book"/>
                <a:cs typeface="Avenir Book"/>
              </a:rPr>
              <a:t> </a:t>
            </a:r>
          </a:p>
          <a:p>
            <a:r>
              <a:rPr lang="en-ZA" i="1" dirty="0"/>
              <a:t>Tshiphiri Tshivhasa (Nelson Mandela university), </a:t>
            </a:r>
            <a:r>
              <a:rPr lang="en-ZA" i="1" baseline="30000" dirty="0"/>
              <a:t>*</a:t>
            </a:r>
            <a:r>
              <a:rPr lang="en-ZA" i="1" dirty="0"/>
              <a:t>Sijekula Mbanga (Nelson Mandela University), </a:t>
            </a:r>
            <a:r>
              <a:rPr lang="en-ZA" i="1" baseline="30000" dirty="0"/>
              <a:t>*</a:t>
            </a:r>
            <a:r>
              <a:rPr lang="en-ZA" i="1" dirty="0"/>
              <a:t>Winston </a:t>
            </a:r>
            <a:r>
              <a:rPr lang="en-ZA" i="1" dirty="0" err="1"/>
              <a:t>Shakantu</a:t>
            </a:r>
            <a:r>
              <a:rPr lang="en-ZA" i="1" dirty="0"/>
              <a:t> (Nelson Mandela University) </a:t>
            </a:r>
            <a:endParaRPr lang="en-ZA" dirty="0"/>
          </a:p>
        </p:txBody>
      </p:sp>
      <p:sp>
        <p:nvSpPr>
          <p:cNvPr id="4" name="Title Placeholder 1"/>
          <p:cNvSpPr txBox="1">
            <a:spLocks/>
          </p:cNvSpPr>
          <p:nvPr/>
        </p:nvSpPr>
        <p:spPr>
          <a:xfrm>
            <a:off x="609600" y="3886205"/>
            <a:ext cx="8229600" cy="134751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US" sz="2500" dirty="0">
              <a:latin typeface="Avenir Book"/>
              <a:cs typeface="Avenir Book"/>
            </a:endParaRPr>
          </a:p>
          <a:p>
            <a:pPr algn="l"/>
            <a:r>
              <a:rPr lang="en-ZA" sz="1600" b="1" dirty="0" smtClean="0"/>
              <a:t>					Event 	: SASUF Symposium</a:t>
            </a:r>
          </a:p>
          <a:p>
            <a:pPr algn="l"/>
            <a:r>
              <a:rPr lang="en-ZA" sz="1600" b="1" dirty="0" smtClean="0"/>
              <a:t>					Venue 	: </a:t>
            </a:r>
            <a:r>
              <a:rPr lang="en-ZA" sz="1600" b="1" dirty="0"/>
              <a:t>Nelson Mandela University  </a:t>
            </a:r>
          </a:p>
          <a:p>
            <a:pPr algn="l"/>
            <a:r>
              <a:rPr lang="en-ZA" sz="1600" b="1" dirty="0" smtClean="0"/>
              <a:t>					Date 	: 06 May 2019</a:t>
            </a:r>
            <a:r>
              <a:rPr lang="en-ZA" sz="1400" b="1" dirty="0"/>
              <a:t/>
            </a:r>
            <a:br>
              <a:rPr lang="en-ZA" sz="1400" b="1" dirty="0"/>
            </a:br>
            <a:endParaRPr lang="en-US" sz="1400" b="0" i="0" dirty="0">
              <a:latin typeface="Avenir Book"/>
              <a:cs typeface="Avenir Book"/>
            </a:endParaRPr>
          </a:p>
        </p:txBody>
      </p:sp>
    </p:spTree>
    <p:extLst>
      <p:ext uri="{BB962C8B-B14F-4D97-AF65-F5344CB8AC3E}">
        <p14:creationId xmlns:p14="http://schemas.microsoft.com/office/powerpoint/2010/main" val="6529823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Project Success</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3" name="Rectangle 2"/>
          <p:cNvSpPr/>
          <p:nvPr/>
        </p:nvSpPr>
        <p:spPr>
          <a:xfrm>
            <a:off x="1090671" y="793211"/>
            <a:ext cx="7081778" cy="646331"/>
          </a:xfrm>
          <a:prstGeom prst="rect">
            <a:avLst/>
          </a:prstGeom>
        </p:spPr>
        <p:txBody>
          <a:bodyPr wrap="square">
            <a:spAutoFit/>
          </a:bodyPr>
          <a:lstStyle/>
          <a:p>
            <a:pPr algn="just">
              <a:spcBef>
                <a:spcPct val="20000"/>
              </a:spcBef>
            </a:pPr>
            <a:r>
              <a:rPr lang="en-ZA" dirty="0"/>
              <a:t>construction professionals perceive project success to be measured within triple goals (</a:t>
            </a:r>
            <a:r>
              <a:rPr lang="en-ZA" dirty="0" err="1"/>
              <a:t>Atombo</a:t>
            </a:r>
            <a:r>
              <a:rPr lang="en-ZA" dirty="0"/>
              <a:t>, </a:t>
            </a:r>
            <a:r>
              <a:rPr lang="en-ZA" dirty="0" err="1"/>
              <a:t>Dzantor</a:t>
            </a:r>
            <a:r>
              <a:rPr lang="en-ZA" dirty="0"/>
              <a:t>, &amp; </a:t>
            </a:r>
            <a:r>
              <a:rPr lang="en-ZA" dirty="0" err="1"/>
              <a:t>Agbo</a:t>
            </a:r>
            <a:r>
              <a:rPr lang="en-ZA" dirty="0"/>
              <a:t>, 2015). </a:t>
            </a:r>
          </a:p>
        </p:txBody>
      </p:sp>
      <p:graphicFrame>
        <p:nvGraphicFramePr>
          <p:cNvPr id="4" name="Diagram 3"/>
          <p:cNvGraphicFramePr/>
          <p:nvPr/>
        </p:nvGraphicFramePr>
        <p:xfrm>
          <a:off x="2522863" y="1544426"/>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993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Elements of Sustainability</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3" name="Rectangle 2"/>
          <p:cNvSpPr/>
          <p:nvPr/>
        </p:nvSpPr>
        <p:spPr>
          <a:xfrm>
            <a:off x="782198" y="793211"/>
            <a:ext cx="7711807" cy="646331"/>
          </a:xfrm>
          <a:prstGeom prst="rect">
            <a:avLst/>
          </a:prstGeom>
        </p:spPr>
        <p:txBody>
          <a:bodyPr wrap="square">
            <a:spAutoFit/>
          </a:bodyPr>
          <a:lstStyle/>
          <a:p>
            <a:pPr algn="just">
              <a:spcBef>
                <a:spcPct val="20000"/>
              </a:spcBef>
            </a:pPr>
            <a:r>
              <a:rPr lang="en-ZA" dirty="0" err="1"/>
              <a:t>Atombo</a:t>
            </a:r>
            <a:r>
              <a:rPr lang="en-ZA" dirty="0"/>
              <a:t> et.al. (2015) </a:t>
            </a:r>
            <a:r>
              <a:rPr lang="en-ZA" dirty="0" smtClean="0"/>
              <a:t>believes that, </a:t>
            </a:r>
            <a:r>
              <a:rPr lang="en-ZA" dirty="0"/>
              <a:t>environmental, economic and social benefits are undermined in terms of measuring project success. </a:t>
            </a:r>
          </a:p>
        </p:txBody>
      </p:sp>
      <p:graphicFrame>
        <p:nvGraphicFramePr>
          <p:cNvPr id="5" name="Diagram 4"/>
          <p:cNvGraphicFramePr/>
          <p:nvPr>
            <p:extLst>
              <p:ext uri="{D42A27DB-BD31-4B8C-83A1-F6EECF244321}">
                <p14:modId xmlns:p14="http://schemas.microsoft.com/office/powerpoint/2010/main" val="1260196748"/>
              </p:ext>
            </p:extLst>
          </p:nvPr>
        </p:nvGraphicFramePr>
        <p:xfrm>
          <a:off x="1784732" y="1500361"/>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202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rot="3375610">
            <a:off x="4078363" y="1145274"/>
            <a:ext cx="345555" cy="139621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Green Project Success </a:t>
            </a:r>
            <a:r>
              <a:rPr lang="en-ZA" dirty="0" smtClean="0">
                <a:solidFill>
                  <a:schemeClr val="tx1"/>
                </a:solidFill>
              </a:rPr>
              <a:t/>
            </a:r>
            <a:br>
              <a:rPr lang="en-ZA" dirty="0" smtClean="0">
                <a:solidFill>
                  <a:schemeClr val="tx1"/>
                </a:solidFill>
              </a:rPr>
            </a:br>
            <a:endParaRPr lang="en-ZA" dirty="0">
              <a:solidFill>
                <a:schemeClr val="tx1"/>
              </a:solidFill>
            </a:endParaRPr>
          </a:p>
        </p:txBody>
      </p:sp>
      <p:graphicFrame>
        <p:nvGraphicFramePr>
          <p:cNvPr id="4" name="Diagram 3"/>
          <p:cNvGraphicFramePr/>
          <p:nvPr>
            <p:extLst>
              <p:ext uri="{D42A27DB-BD31-4B8C-83A1-F6EECF244321}">
                <p14:modId xmlns:p14="http://schemas.microsoft.com/office/powerpoint/2010/main" val="1091473371"/>
              </p:ext>
            </p:extLst>
          </p:nvPr>
        </p:nvGraphicFramePr>
        <p:xfrm>
          <a:off x="1828800" y="1213923"/>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lock Arc 4"/>
          <p:cNvSpPr/>
          <p:nvPr/>
        </p:nvSpPr>
        <p:spPr>
          <a:xfrm rot="3645847">
            <a:off x="3834765" y="1086067"/>
            <a:ext cx="3379470" cy="2577465"/>
          </a:xfrm>
          <a:prstGeom prst="blockArc">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200" b="1">
                <a:effectLst/>
                <a:latin typeface="Times New Roman" panose="02020603050405020304" pitchFamily="18" charset="0"/>
                <a:ea typeface="Calibri" panose="020F0502020204030204" pitchFamily="34" charset="0"/>
                <a:cs typeface="Times New Roman" panose="02020603050405020304" pitchFamily="18" charset="0"/>
              </a:rPr>
              <a:t>SUSTAINABILITY</a:t>
            </a:r>
            <a:endParaRPr lang="en-ZA"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ZA" sz="1200">
                <a:effectLst/>
                <a:ea typeface="Calibri" panose="020F0502020204030204" pitchFamily="34" charset="0"/>
                <a:cs typeface="Times New Roman" panose="02020603050405020304" pitchFamily="18" charset="0"/>
              </a:rPr>
              <a:t>t</a:t>
            </a:r>
            <a:endParaRPr lang="en-ZA" sz="1100">
              <a:effectLst/>
              <a:ea typeface="Calibri" panose="020F0502020204030204" pitchFamily="34" charset="0"/>
              <a:cs typeface="Times New Roman" panose="02020603050405020304" pitchFamily="18" charset="0"/>
            </a:endParaRPr>
          </a:p>
        </p:txBody>
      </p:sp>
      <p:sp>
        <p:nvSpPr>
          <p:cNvPr id="6" name="Block Arc 5"/>
          <p:cNvSpPr/>
          <p:nvPr/>
        </p:nvSpPr>
        <p:spPr>
          <a:xfrm rot="14465894">
            <a:off x="1929765" y="1942682"/>
            <a:ext cx="3379470" cy="2577465"/>
          </a:xfrm>
          <a:prstGeom prst="blockArc">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1200" b="1">
                <a:effectLst/>
                <a:latin typeface="Times New Roman" panose="02020603050405020304" pitchFamily="18" charset="0"/>
                <a:ea typeface="Calibri" panose="020F0502020204030204" pitchFamily="34" charset="0"/>
                <a:cs typeface="Times New Roman" panose="02020603050405020304" pitchFamily="18" charset="0"/>
              </a:rPr>
              <a:t>PROJECT SUCCESS</a:t>
            </a:r>
            <a:endParaRPr lang="en-ZA"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ZA" sz="1100" b="1">
                <a:effectLst/>
                <a:ea typeface="Calibri" panose="020F0502020204030204" pitchFamily="34" charset="0"/>
                <a:cs typeface="Times New Roman" panose="02020603050405020304" pitchFamily="18" charset="0"/>
              </a:rPr>
              <a:t> </a:t>
            </a:r>
            <a:endParaRPr lang="en-ZA"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5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1552" y="-3634"/>
            <a:ext cx="7200897" cy="977900"/>
          </a:xfrm>
          <a:prstGeom prst="rect">
            <a:avLst/>
          </a:prstGeom>
        </p:spPr>
        <p:txBody>
          <a:bodyPr>
            <a:normAutofit fontScale="975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6" name="Left-Right Arrow 5"/>
          <p:cNvSpPr/>
          <p:nvPr/>
        </p:nvSpPr>
        <p:spPr>
          <a:xfrm rot="16200000">
            <a:off x="5441064" y="2638971"/>
            <a:ext cx="3055166" cy="842211"/>
          </a:xfrm>
          <a:prstGeom prst="leftRightArrow">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2700" dirty="0"/>
              <a:t>Economy </a:t>
            </a:r>
          </a:p>
        </p:txBody>
      </p:sp>
      <p:sp>
        <p:nvSpPr>
          <p:cNvPr id="7" name="Left-Right Arrow 6"/>
          <p:cNvSpPr/>
          <p:nvPr/>
        </p:nvSpPr>
        <p:spPr>
          <a:xfrm>
            <a:off x="2592361" y="1076015"/>
            <a:ext cx="4285577" cy="842211"/>
          </a:xfrm>
          <a:prstGeom prst="leftRightArrow">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500" dirty="0"/>
              <a:t>Green Project Management </a:t>
            </a:r>
          </a:p>
        </p:txBody>
      </p:sp>
      <p:sp>
        <p:nvSpPr>
          <p:cNvPr id="8" name="Left-Right Arrow 7"/>
          <p:cNvSpPr/>
          <p:nvPr/>
        </p:nvSpPr>
        <p:spPr>
          <a:xfrm rot="16200000">
            <a:off x="1002034" y="2638971"/>
            <a:ext cx="3055166" cy="842211"/>
          </a:xfrm>
          <a:prstGeom prst="leftRightArrow">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2100" dirty="0"/>
              <a:t>Environment </a:t>
            </a:r>
          </a:p>
        </p:txBody>
      </p:sp>
      <p:sp>
        <p:nvSpPr>
          <p:cNvPr id="9" name="Left-Right Arrow 8"/>
          <p:cNvSpPr/>
          <p:nvPr/>
        </p:nvSpPr>
        <p:spPr>
          <a:xfrm>
            <a:off x="2592361" y="4166554"/>
            <a:ext cx="4285577" cy="842211"/>
          </a:xfrm>
          <a:prstGeom prst="leftRightArrow">
            <a:avLst/>
          </a:prstGeom>
          <a:solidFill>
            <a:srgbClr val="00B05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2700" dirty="0"/>
              <a:t>Society </a:t>
            </a:r>
          </a:p>
        </p:txBody>
      </p:sp>
      <p:sp>
        <p:nvSpPr>
          <p:cNvPr id="10" name="Rectangle 9"/>
          <p:cNvSpPr/>
          <p:nvPr/>
        </p:nvSpPr>
        <p:spPr>
          <a:xfrm>
            <a:off x="3087940" y="3908033"/>
            <a:ext cx="3281441" cy="409332"/>
          </a:xfrm>
          <a:prstGeom prst="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350" dirty="0"/>
              <a:t>GREEN DEVELOPMENT</a:t>
            </a:r>
          </a:p>
        </p:txBody>
      </p:sp>
      <p:sp>
        <p:nvSpPr>
          <p:cNvPr id="11" name="Trapezoid 10"/>
          <p:cNvSpPr/>
          <p:nvPr/>
        </p:nvSpPr>
        <p:spPr>
          <a:xfrm>
            <a:off x="3544293" y="1803217"/>
            <a:ext cx="2374710" cy="409332"/>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350" dirty="0"/>
              <a:t>INITIATION</a:t>
            </a:r>
          </a:p>
        </p:txBody>
      </p:sp>
      <p:sp>
        <p:nvSpPr>
          <p:cNvPr id="12" name="Trapezoid 11"/>
          <p:cNvSpPr/>
          <p:nvPr/>
        </p:nvSpPr>
        <p:spPr>
          <a:xfrm>
            <a:off x="3390756" y="2304136"/>
            <a:ext cx="2661314" cy="409332"/>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350" dirty="0"/>
              <a:t>PLANNING</a:t>
            </a:r>
          </a:p>
        </p:txBody>
      </p:sp>
      <p:sp>
        <p:nvSpPr>
          <p:cNvPr id="13" name="Trapezoid 12"/>
          <p:cNvSpPr/>
          <p:nvPr/>
        </p:nvSpPr>
        <p:spPr>
          <a:xfrm>
            <a:off x="3234558" y="2832145"/>
            <a:ext cx="2971049" cy="409332"/>
          </a:xfrm>
          <a:prstGeom prst="trapezoid">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350" dirty="0"/>
              <a:t>GREEN DESIGN</a:t>
            </a:r>
          </a:p>
        </p:txBody>
      </p:sp>
      <p:sp>
        <p:nvSpPr>
          <p:cNvPr id="14" name="Trapezoid 13"/>
          <p:cNvSpPr/>
          <p:nvPr/>
        </p:nvSpPr>
        <p:spPr>
          <a:xfrm>
            <a:off x="3087940" y="3380024"/>
            <a:ext cx="3281441" cy="409332"/>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350" dirty="0"/>
              <a:t>IMPLEMENTATION</a:t>
            </a:r>
          </a:p>
        </p:txBody>
      </p:sp>
      <p:sp>
        <p:nvSpPr>
          <p:cNvPr id="15" name="Down Arrow 14"/>
          <p:cNvSpPr/>
          <p:nvPr/>
        </p:nvSpPr>
        <p:spPr>
          <a:xfrm>
            <a:off x="4452631" y="2192077"/>
            <a:ext cx="616796" cy="138548"/>
          </a:xfrm>
          <a:prstGeom prst="downArrow">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sz="1350"/>
          </a:p>
        </p:txBody>
      </p:sp>
      <p:sp>
        <p:nvSpPr>
          <p:cNvPr id="16" name="Down Arrow 15"/>
          <p:cNvSpPr/>
          <p:nvPr/>
        </p:nvSpPr>
        <p:spPr>
          <a:xfrm>
            <a:off x="4452631" y="2672605"/>
            <a:ext cx="616796" cy="138548"/>
          </a:xfrm>
          <a:prstGeom prst="downArrow">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sz="1350"/>
          </a:p>
        </p:txBody>
      </p:sp>
      <p:sp>
        <p:nvSpPr>
          <p:cNvPr id="17" name="Down Arrow 16"/>
          <p:cNvSpPr/>
          <p:nvPr/>
        </p:nvSpPr>
        <p:spPr>
          <a:xfrm>
            <a:off x="4452631" y="3241243"/>
            <a:ext cx="616796" cy="138548"/>
          </a:xfrm>
          <a:prstGeom prst="downArrow">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sz="1350">
              <a:solidFill>
                <a:srgbClr val="00B050"/>
              </a:solidFill>
            </a:endParaRPr>
          </a:p>
        </p:txBody>
      </p:sp>
      <p:sp>
        <p:nvSpPr>
          <p:cNvPr id="18" name="Down Arrow 17"/>
          <p:cNvSpPr/>
          <p:nvPr/>
        </p:nvSpPr>
        <p:spPr>
          <a:xfrm>
            <a:off x="4452631" y="3747000"/>
            <a:ext cx="616796" cy="138548"/>
          </a:xfrm>
          <a:prstGeom prst="downArrow">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sz="1350"/>
          </a:p>
        </p:txBody>
      </p:sp>
      <p:sp>
        <p:nvSpPr>
          <p:cNvPr id="19" name="Title 1"/>
          <p:cNvSpPr txBox="1">
            <a:spLocks/>
          </p:cNvSpPr>
          <p:nvPr/>
        </p:nvSpPr>
        <p:spPr>
          <a:xfrm>
            <a:off x="1101918" y="104698"/>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Green Project Process</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20" name="Rectangular Callout 19"/>
          <p:cNvSpPr/>
          <p:nvPr/>
        </p:nvSpPr>
        <p:spPr>
          <a:xfrm>
            <a:off x="841186" y="104698"/>
            <a:ext cx="1568684" cy="848299"/>
          </a:xfrm>
          <a:prstGeom prst="wedgeRectCallout">
            <a:avLst>
              <a:gd name="adj1" fmla="val 152635"/>
              <a:gd name="adj2" fmla="val 2936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Choice of compatible IBT products</a:t>
            </a:r>
            <a:endParaRPr lang="en-ZA" dirty="0"/>
          </a:p>
        </p:txBody>
      </p:sp>
    </p:spTree>
    <p:extLst>
      <p:ext uri="{BB962C8B-B14F-4D97-AF65-F5344CB8AC3E}">
        <p14:creationId xmlns:p14="http://schemas.microsoft.com/office/powerpoint/2010/main" val="2149178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a:solidFill>
                  <a:schemeClr val="tx1"/>
                </a:solidFill>
              </a:rPr>
              <a:t>C</a:t>
            </a:r>
            <a:r>
              <a:rPr lang="en-ZA" sz="2700" b="1" dirty="0" smtClean="0">
                <a:solidFill>
                  <a:schemeClr val="tx1"/>
                </a:solidFill>
              </a:rPr>
              <a:t>onclusion  </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4" name="Content Placeholder 2"/>
          <p:cNvSpPr txBox="1">
            <a:spLocks/>
          </p:cNvSpPr>
          <p:nvPr/>
        </p:nvSpPr>
        <p:spPr>
          <a:xfrm>
            <a:off x="685565" y="989606"/>
            <a:ext cx="7772870" cy="250274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ZA" sz="1800" dirty="0" smtClean="0"/>
              <a:t>With green project management approach, project can be delivered </a:t>
            </a:r>
            <a:r>
              <a:rPr lang="en-ZA" sz="1800" dirty="0" smtClean="0"/>
              <a:t>on </a:t>
            </a:r>
            <a:r>
              <a:rPr lang="en-ZA" sz="1800" dirty="0" smtClean="0">
                <a:solidFill>
                  <a:schemeClr val="accent6">
                    <a:lumMod val="50000"/>
                  </a:schemeClr>
                </a:solidFill>
              </a:rPr>
              <a:t>time</a:t>
            </a:r>
            <a:r>
              <a:rPr lang="en-ZA" sz="1800" dirty="0" smtClean="0"/>
              <a:t> with </a:t>
            </a:r>
            <a:r>
              <a:rPr lang="en-ZA" sz="1800" dirty="0" smtClean="0"/>
              <a:t>savings on project lifecycle </a:t>
            </a:r>
            <a:r>
              <a:rPr lang="en-ZA" sz="1800" dirty="0" smtClean="0">
                <a:solidFill>
                  <a:schemeClr val="accent6">
                    <a:lumMod val="50000"/>
                  </a:schemeClr>
                </a:solidFill>
              </a:rPr>
              <a:t>cost</a:t>
            </a:r>
            <a:r>
              <a:rPr lang="en-ZA" sz="1800" dirty="0" smtClean="0"/>
              <a:t> and produce good </a:t>
            </a:r>
            <a:r>
              <a:rPr lang="en-ZA" sz="1800" dirty="0" smtClean="0">
                <a:solidFill>
                  <a:schemeClr val="accent6">
                    <a:lumMod val="50000"/>
                  </a:schemeClr>
                </a:solidFill>
              </a:rPr>
              <a:t>quality</a:t>
            </a:r>
            <a:r>
              <a:rPr lang="en-ZA" sz="1800" dirty="0" smtClean="0"/>
              <a:t>.</a:t>
            </a:r>
            <a:endParaRPr lang="en-ZA" sz="1800" dirty="0" smtClean="0"/>
          </a:p>
          <a:p>
            <a:pPr algn="just"/>
            <a:r>
              <a:rPr lang="en-ZA" sz="1800" dirty="0" smtClean="0"/>
              <a:t>Green project management will also contribute to the global challenge of climate change by ensuring </a:t>
            </a:r>
            <a:r>
              <a:rPr lang="en-ZA" sz="1800" dirty="0" smtClean="0">
                <a:solidFill>
                  <a:srgbClr val="00B050"/>
                </a:solidFill>
              </a:rPr>
              <a:t>environmental safety</a:t>
            </a:r>
            <a:r>
              <a:rPr lang="en-ZA" sz="1800" dirty="0" smtClean="0"/>
              <a:t>, therefore reducing levels of currently recorded catastrophes.</a:t>
            </a:r>
            <a:endParaRPr lang="en-ZA" sz="1800" dirty="0" smtClean="0"/>
          </a:p>
          <a:p>
            <a:pPr algn="just"/>
            <a:r>
              <a:rPr lang="en-ZA" sz="1800" dirty="0" smtClean="0"/>
              <a:t>Housing products developed in cognisance of green project management will contribute to a </a:t>
            </a:r>
            <a:r>
              <a:rPr lang="en-ZA" sz="1800" dirty="0" smtClean="0">
                <a:solidFill>
                  <a:srgbClr val="00B050"/>
                </a:solidFill>
              </a:rPr>
              <a:t>h</a:t>
            </a:r>
            <a:r>
              <a:rPr lang="en-ZA" sz="1800" dirty="0" smtClean="0">
                <a:solidFill>
                  <a:srgbClr val="00B050"/>
                </a:solidFill>
              </a:rPr>
              <a:t>ealthy society</a:t>
            </a:r>
            <a:r>
              <a:rPr lang="en-ZA" sz="1800" dirty="0" smtClean="0"/>
              <a:t> and improve on household </a:t>
            </a:r>
            <a:r>
              <a:rPr lang="en-ZA" sz="1800" dirty="0" smtClean="0">
                <a:solidFill>
                  <a:srgbClr val="00B050"/>
                </a:solidFill>
              </a:rPr>
              <a:t>economic performance</a:t>
            </a:r>
            <a:r>
              <a:rPr lang="en-ZA" sz="1800" dirty="0" smtClean="0"/>
              <a:t>.</a:t>
            </a:r>
            <a:endParaRPr lang="en-ZA" sz="1800" dirty="0"/>
          </a:p>
        </p:txBody>
      </p:sp>
    </p:spTree>
    <p:extLst>
      <p:ext uri="{BB962C8B-B14F-4D97-AF65-F5344CB8AC3E}">
        <p14:creationId xmlns:p14="http://schemas.microsoft.com/office/powerpoint/2010/main" val="799508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017020"/>
            <a:ext cx="7773338" cy="119713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ZA" sz="8625" dirty="0">
                <a:ln/>
                <a:solidFill>
                  <a:srgbClr val="92D050"/>
                </a:solidFill>
              </a:rPr>
              <a:t>THANK YOU</a:t>
            </a:r>
          </a:p>
        </p:txBody>
      </p:sp>
    </p:spTree>
    <p:extLst>
      <p:ext uri="{BB962C8B-B14F-4D97-AF65-F5344CB8AC3E}">
        <p14:creationId xmlns:p14="http://schemas.microsoft.com/office/powerpoint/2010/main" val="2937915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2"/>
            <a:ext cx="9144000" cy="5144921"/>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srcRect t="70058"/>
          <a:stretch/>
        </p:blipFill>
        <p:spPr>
          <a:xfrm>
            <a:off x="3877048" y="2054086"/>
            <a:ext cx="1377204" cy="253765"/>
          </a:xfrm>
          <a:prstGeom prst="rect">
            <a:avLst/>
          </a:prstGeom>
        </p:spPr>
      </p:pic>
      <p:sp>
        <p:nvSpPr>
          <p:cNvPr id="4" name="Title Placeholder 1"/>
          <p:cNvSpPr txBox="1">
            <a:spLocks/>
          </p:cNvSpPr>
          <p:nvPr/>
        </p:nvSpPr>
        <p:spPr>
          <a:xfrm>
            <a:off x="3720444" y="3375208"/>
            <a:ext cx="1690412" cy="30329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900" dirty="0" err="1">
                <a:solidFill>
                  <a:srgbClr val="FFB819"/>
                </a:solidFill>
              </a:rPr>
              <a:t>m</a:t>
            </a:r>
            <a:r>
              <a:rPr lang="en-US" sz="900" b="0" i="0" dirty="0" err="1" smtClean="0">
                <a:solidFill>
                  <a:srgbClr val="FFB819"/>
                </a:solidFill>
              </a:rPr>
              <a:t>andela.ac.za</a:t>
            </a:r>
            <a:endParaRPr lang="en-US" sz="900" b="0" i="0" dirty="0">
              <a:solidFill>
                <a:srgbClr val="FFB819"/>
              </a:solidFill>
            </a:endParaRPr>
          </a:p>
        </p:txBody>
      </p:sp>
      <p:pic>
        <p:nvPicPr>
          <p:cNvPr id="5" name="Picture 4"/>
          <p:cNvPicPr>
            <a:picLocks noChangeAspect="1"/>
          </p:cNvPicPr>
          <p:nvPr/>
        </p:nvPicPr>
        <p:blipFill>
          <a:blip r:embed="rId4"/>
          <a:stretch>
            <a:fillRect/>
          </a:stretch>
        </p:blipFill>
        <p:spPr>
          <a:xfrm>
            <a:off x="3720444" y="3064637"/>
            <a:ext cx="1690412" cy="207412"/>
          </a:xfrm>
          <a:prstGeom prst="rect">
            <a:avLst/>
          </a:prstGeom>
        </p:spPr>
      </p:pic>
      <p:pic>
        <p:nvPicPr>
          <p:cNvPr id="6" name="Picture 5"/>
          <p:cNvPicPr>
            <a:picLocks noChangeAspect="1"/>
          </p:cNvPicPr>
          <p:nvPr/>
        </p:nvPicPr>
        <p:blipFill>
          <a:blip r:embed="rId5"/>
          <a:stretch>
            <a:fillRect/>
          </a:stretch>
        </p:blipFill>
        <p:spPr>
          <a:xfrm>
            <a:off x="3839420" y="1318592"/>
            <a:ext cx="1465159" cy="781877"/>
          </a:xfrm>
          <a:prstGeom prst="rect">
            <a:avLst/>
          </a:prstGeom>
        </p:spPr>
      </p:pic>
    </p:spTree>
    <p:extLst>
      <p:ext uri="{BB962C8B-B14F-4D97-AF65-F5344CB8AC3E}">
        <p14:creationId xmlns:p14="http://schemas.microsoft.com/office/powerpoint/2010/main" val="21225162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57200" y="422735"/>
            <a:ext cx="8229600" cy="48102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US" sz="2400" b="1" dirty="0" smtClean="0">
                <a:solidFill>
                  <a:srgbClr val="120D1F"/>
                </a:solidFill>
              </a:rPr>
              <a:t>Presentation Layout</a:t>
            </a:r>
            <a:endParaRPr lang="en-US" sz="2400" b="1" dirty="0">
              <a:solidFill>
                <a:srgbClr val="120D1F"/>
              </a:solidFill>
            </a:endParaRPr>
          </a:p>
        </p:txBody>
      </p:sp>
      <p:sp>
        <p:nvSpPr>
          <p:cNvPr id="6" name="Title Placeholder 1"/>
          <p:cNvSpPr txBox="1">
            <a:spLocks/>
          </p:cNvSpPr>
          <p:nvPr/>
        </p:nvSpPr>
        <p:spPr>
          <a:xfrm>
            <a:off x="457200" y="903761"/>
            <a:ext cx="8229600" cy="3252408"/>
          </a:xfrm>
          <a:prstGeom prst="rect">
            <a:avLst/>
          </a:prstGeom>
        </p:spPr>
        <p:txBody>
          <a:bodyPr vert="horz" lIns="91440" tIns="45720" rIns="91440" bIns="45720" numCol="2" rtlCol="0" anchor="t">
            <a:normAutofit/>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Background</a:t>
            </a:r>
          </a:p>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Key Assumptions</a:t>
            </a:r>
          </a:p>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Aims</a:t>
            </a:r>
          </a:p>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Theoretical Framework</a:t>
            </a:r>
          </a:p>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Project success</a:t>
            </a:r>
          </a:p>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Elements of Sustainability</a:t>
            </a:r>
          </a:p>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Green Project Success</a:t>
            </a:r>
          </a:p>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Green Project Process</a:t>
            </a:r>
          </a:p>
          <a:p>
            <a:pPr marL="342900" indent="-342900" algn="just">
              <a:lnSpc>
                <a:spcPct val="110000"/>
              </a:lnSpc>
              <a:spcBef>
                <a:spcPct val="20000"/>
              </a:spcBef>
              <a:buAutoNum type="arabicPeriod"/>
            </a:pPr>
            <a:r>
              <a:rPr lang="en-US" sz="1800" dirty="0" smtClean="0">
                <a:solidFill>
                  <a:schemeClr val="tx1"/>
                </a:solidFill>
                <a:latin typeface="+mn-lt"/>
                <a:ea typeface="+mn-ea"/>
                <a:cs typeface="+mn-cs"/>
              </a:rPr>
              <a:t>Conclusion </a:t>
            </a:r>
          </a:p>
          <a:p>
            <a:pPr marL="342900" indent="-342900" algn="just">
              <a:lnSpc>
                <a:spcPct val="110000"/>
              </a:lnSpc>
              <a:spcBef>
                <a:spcPct val="20000"/>
              </a:spcBef>
              <a:buAutoNum type="arabicPeriod"/>
            </a:pPr>
            <a:endParaRPr lang="en-US" sz="1800" dirty="0" smtClean="0">
              <a:solidFill>
                <a:schemeClr val="tx1"/>
              </a:solidFill>
              <a:latin typeface="+mn-lt"/>
              <a:ea typeface="+mn-ea"/>
              <a:cs typeface="+mn-cs"/>
            </a:endParaRPr>
          </a:p>
          <a:p>
            <a:pPr marL="342900" indent="-342900" algn="just">
              <a:lnSpc>
                <a:spcPct val="110000"/>
              </a:lnSpc>
              <a:spcBef>
                <a:spcPct val="20000"/>
              </a:spcBef>
              <a:buAutoNum type="arabicPeriod"/>
            </a:pPr>
            <a:endParaRPr lang="en-US" sz="1800" dirty="0" smtClean="0">
              <a:solidFill>
                <a:schemeClr val="tx1"/>
              </a:solidFill>
              <a:latin typeface="+mn-lt"/>
              <a:ea typeface="+mn-ea"/>
              <a:cs typeface="+mn-cs"/>
            </a:endParaRPr>
          </a:p>
          <a:p>
            <a:pPr marL="342900" indent="-342900" algn="just">
              <a:lnSpc>
                <a:spcPct val="110000"/>
              </a:lnSpc>
              <a:spcBef>
                <a:spcPct val="20000"/>
              </a:spcBef>
              <a:buAutoNum type="arabicPeriod"/>
            </a:pPr>
            <a:endParaRPr lang="en-US" sz="1800" dirty="0">
              <a:solidFill>
                <a:schemeClr val="tx1"/>
              </a:solidFill>
              <a:latin typeface="+mn-lt"/>
              <a:ea typeface="+mn-ea"/>
              <a:cs typeface="+mn-cs"/>
            </a:endParaRPr>
          </a:p>
          <a:p>
            <a:pPr marL="457200" indent="-457200" algn="just">
              <a:lnSpc>
                <a:spcPct val="110000"/>
              </a:lnSpc>
              <a:buFont typeface="+mj-lt"/>
              <a:buAutoNum type="arabicPeriod"/>
            </a:pPr>
            <a:endParaRPr lang="en-US" sz="1000" dirty="0" smtClean="0">
              <a:solidFill>
                <a:srgbClr val="120D1F"/>
              </a:solidFill>
              <a:latin typeface="Avenir Book"/>
              <a:cs typeface="Avenir Book"/>
            </a:endParaRPr>
          </a:p>
        </p:txBody>
      </p:sp>
    </p:spTree>
    <p:extLst>
      <p:ext uri="{BB962C8B-B14F-4D97-AF65-F5344CB8AC3E}">
        <p14:creationId xmlns:p14="http://schemas.microsoft.com/office/powerpoint/2010/main" val="3916911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Background</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3" name="Content Placeholder 2"/>
          <p:cNvSpPr txBox="1">
            <a:spLocks/>
          </p:cNvSpPr>
          <p:nvPr/>
        </p:nvSpPr>
        <p:spPr>
          <a:xfrm>
            <a:off x="685565" y="692540"/>
            <a:ext cx="7772870" cy="39016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ZA" sz="1700" dirty="0"/>
              <a:t>Goal 11 of the sustainable development goals (SDG) aims to make cities and human settlements inclusive, safe, resilient and sustainable (Hsu, Parnell and Rodriguez, 2014</a:t>
            </a:r>
            <a:r>
              <a:rPr lang="en-ZA" sz="1700" dirty="0" smtClean="0"/>
              <a:t>).</a:t>
            </a:r>
          </a:p>
          <a:p>
            <a:pPr algn="just"/>
            <a:endParaRPr lang="en-ZA" sz="500" dirty="0" smtClean="0"/>
          </a:p>
          <a:p>
            <a:pPr algn="just"/>
            <a:r>
              <a:rPr lang="en-ZA" sz="1700" dirty="0"/>
              <a:t>South Africa has played a key role in negotiations and process that led to the development of 2030 Agenda for Sustainable Development (ASD) including its 17 SDG and Agenda 2063  (</a:t>
            </a:r>
            <a:r>
              <a:rPr lang="en-ZA" sz="1700" dirty="0" err="1"/>
              <a:t>Ndiaye</a:t>
            </a:r>
            <a:r>
              <a:rPr lang="en-ZA" sz="1700" dirty="0"/>
              <a:t>, </a:t>
            </a:r>
            <a:r>
              <a:rPr lang="en-ZA" sz="1700" dirty="0" err="1"/>
              <a:t>Laher</a:t>
            </a:r>
            <a:r>
              <a:rPr lang="en-ZA" sz="1700" dirty="0"/>
              <a:t>, </a:t>
            </a:r>
            <a:r>
              <a:rPr lang="en-ZA" sz="1700" dirty="0" err="1"/>
              <a:t>Lehohla</a:t>
            </a:r>
            <a:r>
              <a:rPr lang="en-ZA" sz="1700" dirty="0"/>
              <a:t>, </a:t>
            </a:r>
            <a:r>
              <a:rPr lang="en-ZA" sz="1700" dirty="0" err="1"/>
              <a:t>Yawitch</a:t>
            </a:r>
            <a:r>
              <a:rPr lang="en-ZA" sz="1700" dirty="0"/>
              <a:t> and </a:t>
            </a:r>
            <a:r>
              <a:rPr lang="en-ZA" sz="1700" dirty="0" err="1"/>
              <a:t>Matona</a:t>
            </a:r>
            <a:r>
              <a:rPr lang="en-ZA" sz="1700" dirty="0"/>
              <a:t>, 2016</a:t>
            </a:r>
            <a:r>
              <a:rPr lang="en-ZA" sz="1700" dirty="0" smtClean="0"/>
              <a:t>).</a:t>
            </a:r>
          </a:p>
          <a:p>
            <a:pPr algn="just"/>
            <a:endParaRPr lang="en-ZA" sz="500" dirty="0" smtClean="0"/>
          </a:p>
          <a:p>
            <a:pPr algn="just"/>
            <a:r>
              <a:rPr lang="en-ZA" sz="1700" dirty="0"/>
              <a:t>Section 26 (1-2) of the constitution of the Republic of South Africa mandates the state to take reasonable legislative measures to ensure that everyone enjoys the right to adequate housing, social security and appropriate assistance</a:t>
            </a:r>
            <a:r>
              <a:rPr lang="en-ZA" sz="1700" dirty="0" smtClean="0"/>
              <a:t>.</a:t>
            </a:r>
          </a:p>
          <a:p>
            <a:pPr algn="just"/>
            <a:endParaRPr lang="en-ZA" sz="500" dirty="0" smtClean="0"/>
          </a:p>
          <a:p>
            <a:pPr algn="just"/>
            <a:r>
              <a:rPr lang="en-ZA" sz="1700" dirty="0"/>
              <a:t>Building projects presents a substantial impact on the environment, contributing for one-sixth of the world’s fresh water, one-quarter of the wood harvest and two- fifth of materials and energy (Charles, Joseph, &amp; Aaron, 2015</a:t>
            </a:r>
            <a:r>
              <a:rPr lang="en-ZA" sz="1700" dirty="0" smtClean="0"/>
              <a:t>).</a:t>
            </a:r>
          </a:p>
        </p:txBody>
      </p:sp>
    </p:spTree>
    <p:extLst>
      <p:ext uri="{BB962C8B-B14F-4D97-AF65-F5344CB8AC3E}">
        <p14:creationId xmlns:p14="http://schemas.microsoft.com/office/powerpoint/2010/main" val="271379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Background </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4" name="Content Placeholder 2"/>
          <p:cNvSpPr txBox="1">
            <a:spLocks/>
          </p:cNvSpPr>
          <p:nvPr/>
        </p:nvSpPr>
        <p:spPr>
          <a:xfrm>
            <a:off x="685565" y="748017"/>
            <a:ext cx="7772870" cy="384601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ZA" sz="1800" dirty="0"/>
              <a:t>The South African construction industry in view of van Wyk (2010), faces significant challenges to enhance its role as a catalyst for </a:t>
            </a:r>
            <a:r>
              <a:rPr lang="en-ZA" sz="1800" dirty="0" smtClean="0"/>
              <a:t>growth</a:t>
            </a:r>
          </a:p>
          <a:p>
            <a:pPr algn="just"/>
            <a:endParaRPr lang="en-ZA" sz="1800" dirty="0" smtClean="0"/>
          </a:p>
          <a:p>
            <a:pPr algn="just"/>
            <a:r>
              <a:rPr lang="en-ZA" sz="1800" dirty="0"/>
              <a:t>Among the main pressure areas it faces are depletion of resources, increased competition by international enterprises, and the growing demand for increased efficiency</a:t>
            </a:r>
            <a:r>
              <a:rPr lang="en-ZA" sz="1800" dirty="0" smtClean="0"/>
              <a:t>.</a:t>
            </a:r>
          </a:p>
          <a:p>
            <a:pPr algn="just"/>
            <a:endParaRPr lang="en-ZA" sz="1800" dirty="0" smtClean="0"/>
          </a:p>
          <a:p>
            <a:pPr algn="just"/>
            <a:r>
              <a:rPr lang="en-ZA" sz="1800" dirty="0" err="1"/>
              <a:t>Gibberd</a:t>
            </a:r>
            <a:r>
              <a:rPr lang="en-ZA" sz="1800" dirty="0"/>
              <a:t> (2010) </a:t>
            </a:r>
            <a:r>
              <a:rPr lang="en-ZA" sz="1800" dirty="0" smtClean="0"/>
              <a:t>revealed </a:t>
            </a:r>
            <a:r>
              <a:rPr lang="en-ZA" sz="1800" dirty="0"/>
              <a:t>that, South Africa Produces highest CO</a:t>
            </a:r>
            <a:r>
              <a:rPr lang="en-ZA" sz="1800" baseline="-25000" dirty="0"/>
              <a:t>2</a:t>
            </a:r>
            <a:r>
              <a:rPr lang="en-ZA" sz="1800" dirty="0"/>
              <a:t> emission in Africa, has highest CO</a:t>
            </a:r>
            <a:r>
              <a:rPr lang="en-ZA" sz="1800" baseline="-25000" dirty="0"/>
              <a:t>2</a:t>
            </a:r>
            <a:r>
              <a:rPr lang="en-ZA" sz="1800" dirty="0"/>
              <a:t> emission per GDP in the world and its residential sector produces 13% CO2 emission of total contribution of construction sector. </a:t>
            </a:r>
            <a:endParaRPr lang="en-ZA" sz="1800" dirty="0" smtClean="0"/>
          </a:p>
        </p:txBody>
      </p:sp>
    </p:spTree>
    <p:extLst>
      <p:ext uri="{BB962C8B-B14F-4D97-AF65-F5344CB8AC3E}">
        <p14:creationId xmlns:p14="http://schemas.microsoft.com/office/powerpoint/2010/main" val="3223790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383" y="1404997"/>
            <a:ext cx="7568588" cy="2585323"/>
          </a:xfrm>
          <a:prstGeom prst="rect">
            <a:avLst/>
          </a:prstGeom>
        </p:spPr>
        <p:txBody>
          <a:bodyPr wrap="square">
            <a:spAutoFit/>
          </a:bodyPr>
          <a:lstStyle/>
          <a:p>
            <a:pPr marL="285750" indent="-285750" algn="just">
              <a:buFont typeface="Arial" panose="020B0604020202020204" pitchFamily="34" charset="0"/>
              <a:buChar char="•"/>
            </a:pPr>
            <a:r>
              <a:rPr lang="en-ZA" dirty="0"/>
              <a:t>South Africa have since considered the use of innovative building technologies (IBT) in construction of low cost housing for the poor</a:t>
            </a:r>
            <a:r>
              <a:rPr lang="en-ZA" dirty="0" smtClean="0"/>
              <a:t>.</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a:t>It is alleged that IBTs are durable, cost effective and has a long term economic and environmental benefits</a:t>
            </a:r>
            <a:r>
              <a:rPr lang="en-ZA" dirty="0" smtClean="0"/>
              <a:t>.</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a:t>In South Africa thus far, there is no clear model identified to incorporate innovative building technologies, let alone the green development concept in low-cost housing delivery options</a:t>
            </a:r>
            <a:r>
              <a:rPr lang="en-ZA" dirty="0" smtClean="0"/>
              <a:t>.</a:t>
            </a:r>
            <a:endParaRPr lang="en-ZA" dirty="0"/>
          </a:p>
        </p:txBody>
      </p:sp>
      <p:sp>
        <p:nvSpPr>
          <p:cNvPr id="3"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Background </a:t>
            </a:r>
            <a:r>
              <a:rPr lang="en-ZA" dirty="0" smtClean="0">
                <a:solidFill>
                  <a:schemeClr val="tx1"/>
                </a:solidFill>
              </a:rPr>
              <a:t/>
            </a:r>
            <a:br>
              <a:rPr lang="en-ZA" dirty="0" smtClean="0">
                <a:solidFill>
                  <a:schemeClr val="tx1"/>
                </a:solidFill>
              </a:rPr>
            </a:br>
            <a:endParaRPr lang="en-ZA" dirty="0">
              <a:solidFill>
                <a:schemeClr val="tx1"/>
              </a:solidFill>
            </a:endParaRPr>
          </a:p>
        </p:txBody>
      </p:sp>
    </p:spTree>
    <p:extLst>
      <p:ext uri="{BB962C8B-B14F-4D97-AF65-F5344CB8AC3E}">
        <p14:creationId xmlns:p14="http://schemas.microsoft.com/office/powerpoint/2010/main" val="283770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a:solidFill>
                  <a:schemeClr val="tx1"/>
                </a:solidFill>
              </a:rPr>
              <a:t>K</a:t>
            </a:r>
            <a:r>
              <a:rPr lang="en-ZA" sz="2700" b="1" dirty="0" smtClean="0">
                <a:solidFill>
                  <a:schemeClr val="tx1"/>
                </a:solidFill>
              </a:rPr>
              <a:t>ey Arguments </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4" name="Content Placeholder 2"/>
          <p:cNvSpPr txBox="1">
            <a:spLocks/>
          </p:cNvSpPr>
          <p:nvPr/>
        </p:nvSpPr>
        <p:spPr>
          <a:xfrm>
            <a:off x="685565" y="626831"/>
            <a:ext cx="7772870" cy="390162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ZA" sz="1800" dirty="0" smtClean="0"/>
              <a:t>The </a:t>
            </a:r>
            <a:r>
              <a:rPr lang="en-ZA" sz="1800" dirty="0"/>
              <a:t>key argument in this paper is that, the integration of the principles of green development in the project management process will contribute to the uptake of innovative building technologies in government subsidised housing projects. </a:t>
            </a:r>
            <a:endParaRPr lang="en-ZA" sz="1800" dirty="0" smtClean="0"/>
          </a:p>
          <a:p>
            <a:pPr algn="just"/>
            <a:endParaRPr lang="en-ZA" sz="1800" dirty="0" smtClean="0"/>
          </a:p>
          <a:p>
            <a:pPr algn="just"/>
            <a:r>
              <a:rPr lang="en-ZA" sz="1800" dirty="0"/>
              <a:t>The paper argues that this integration will, furthermore, contribute towards effective project outcomes and environmental impact by reducing carbon emission, water usage and reliance on power grid</a:t>
            </a:r>
            <a:r>
              <a:rPr lang="en-ZA" sz="1800" dirty="0" smtClean="0"/>
              <a:t>.</a:t>
            </a:r>
          </a:p>
          <a:p>
            <a:pPr algn="just"/>
            <a:endParaRPr lang="en-ZA" sz="1800" dirty="0" smtClean="0"/>
          </a:p>
          <a:p>
            <a:pPr algn="just"/>
            <a:r>
              <a:rPr lang="en-ZA" sz="1800" dirty="0"/>
              <a:t>Furthermore, the paper argues that the end product of green development-oriented project management praxis is a green residential building which presents environmental benefits, economic benefits whilst creating a viable community as purposed in human settlements development.</a:t>
            </a:r>
          </a:p>
        </p:txBody>
      </p:sp>
    </p:spTree>
    <p:extLst>
      <p:ext uri="{BB962C8B-B14F-4D97-AF65-F5344CB8AC3E}">
        <p14:creationId xmlns:p14="http://schemas.microsoft.com/office/powerpoint/2010/main" val="45220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1552" y="-3634"/>
            <a:ext cx="7200897" cy="977900"/>
          </a:xfrm>
          <a:prstGeom prst="rect">
            <a:avLst/>
          </a:prstGeom>
        </p:spPr>
        <p:txBody>
          <a:bodyPr>
            <a:normAutofit fontScale="975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endParaRPr lang="en-ZA" dirty="0">
              <a:solidFill>
                <a:schemeClr val="tx1"/>
              </a:solidFill>
            </a:endParaRPr>
          </a:p>
          <a:p>
            <a:r>
              <a:rPr lang="en-ZA" b="1" dirty="0" smtClean="0">
                <a:solidFill>
                  <a:schemeClr val="tx1"/>
                </a:solidFill>
              </a:rPr>
              <a:t>Aim </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4" name="Content Placeholder 2"/>
          <p:cNvSpPr txBox="1">
            <a:spLocks/>
          </p:cNvSpPr>
          <p:nvPr/>
        </p:nvSpPr>
        <p:spPr>
          <a:xfrm>
            <a:off x="685565" y="1101687"/>
            <a:ext cx="7772870" cy="31728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ZA" sz="2000" dirty="0" smtClean="0"/>
              <a:t>Taking advantage </a:t>
            </a:r>
            <a:r>
              <a:rPr lang="en-ZA" sz="2000" dirty="0"/>
              <a:t>of green project management approach that elevates the consideration of environmental sustainability in </a:t>
            </a:r>
            <a:r>
              <a:rPr lang="en-ZA" sz="2000" dirty="0" smtClean="0"/>
              <a:t>the process of residential </a:t>
            </a:r>
            <a:r>
              <a:rPr lang="en-ZA" sz="2000" dirty="0"/>
              <a:t>housing </a:t>
            </a:r>
            <a:r>
              <a:rPr lang="en-ZA" sz="2000" dirty="0" smtClean="0"/>
              <a:t>dispensation.</a:t>
            </a:r>
          </a:p>
          <a:p>
            <a:pPr algn="just"/>
            <a:endParaRPr lang="en-ZA" sz="2000" b="1" dirty="0" smtClean="0"/>
          </a:p>
          <a:p>
            <a:pPr algn="just"/>
            <a:r>
              <a:rPr lang="en-ZA" sz="2000" dirty="0" smtClean="0"/>
              <a:t>The aim of this paper is to </a:t>
            </a:r>
            <a:r>
              <a:rPr lang="en-ZA" sz="2000" dirty="0"/>
              <a:t>shift the current </a:t>
            </a:r>
            <a:r>
              <a:rPr lang="en-ZA" sz="2000" dirty="0" smtClean="0"/>
              <a:t>practise </a:t>
            </a:r>
            <a:r>
              <a:rPr lang="en-ZA" sz="2000" dirty="0"/>
              <a:t>in construction of government subsidised </a:t>
            </a:r>
            <a:r>
              <a:rPr lang="en-ZA" sz="2000" dirty="0" smtClean="0"/>
              <a:t>houses by promoting the use of innovative building technologies to </a:t>
            </a:r>
            <a:r>
              <a:rPr lang="en-ZA" sz="2000" dirty="0"/>
              <a:t>a </a:t>
            </a:r>
            <a:r>
              <a:rPr lang="en-ZA" sz="2000" dirty="0" smtClean="0"/>
              <a:t>increase competitiveness in </a:t>
            </a:r>
            <a:r>
              <a:rPr lang="en-ZA" sz="2000" dirty="0"/>
              <a:t>property </a:t>
            </a:r>
            <a:r>
              <a:rPr lang="en-ZA" sz="2000" dirty="0" smtClean="0"/>
              <a:t>market segment. </a:t>
            </a:r>
          </a:p>
        </p:txBody>
      </p:sp>
    </p:spTree>
    <p:extLst>
      <p:ext uri="{BB962C8B-B14F-4D97-AF65-F5344CB8AC3E}">
        <p14:creationId xmlns:p14="http://schemas.microsoft.com/office/powerpoint/2010/main" val="2589334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Theoretical Framework</a:t>
            </a:r>
            <a:r>
              <a:rPr lang="en-ZA" dirty="0" smtClean="0">
                <a:solidFill>
                  <a:schemeClr val="tx1"/>
                </a:solidFill>
              </a:rPr>
              <a:t/>
            </a:r>
            <a:br>
              <a:rPr lang="en-ZA" dirty="0" smtClean="0">
                <a:solidFill>
                  <a:schemeClr val="tx1"/>
                </a:solidFill>
              </a:rPr>
            </a:br>
            <a:endParaRPr lang="en-ZA" dirty="0">
              <a:solidFill>
                <a:schemeClr val="tx1"/>
              </a:solidFill>
            </a:endParaRPr>
          </a:p>
        </p:txBody>
      </p:sp>
      <p:sp>
        <p:nvSpPr>
          <p:cNvPr id="3" name="Content Placeholder 2"/>
          <p:cNvSpPr txBox="1">
            <a:spLocks/>
          </p:cNvSpPr>
          <p:nvPr/>
        </p:nvSpPr>
        <p:spPr>
          <a:xfrm>
            <a:off x="685565" y="1244907"/>
            <a:ext cx="7772870" cy="278726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ZA" sz="2000" dirty="0" smtClean="0"/>
              <a:t>This paper adopt Niklas Luhmann’s Social Systems Theory.</a:t>
            </a:r>
          </a:p>
          <a:p>
            <a:pPr algn="just"/>
            <a:endParaRPr lang="en-ZA" sz="2000" dirty="0" smtClean="0"/>
          </a:p>
          <a:p>
            <a:pPr algn="just"/>
            <a:r>
              <a:rPr lang="en-ZA" sz="2000" dirty="0" smtClean="0"/>
              <a:t>The underlying idea is that the system collects and organises elements that are </a:t>
            </a:r>
            <a:r>
              <a:rPr lang="en-ZA" sz="2000" dirty="0" smtClean="0">
                <a:latin typeface="Times New Roman" panose="02020603050405020304" pitchFamily="18" charset="0"/>
                <a:cs typeface="Times New Roman" panose="02020603050405020304" pitchFamily="18" charset="0"/>
              </a:rPr>
              <a:t>already</a:t>
            </a:r>
            <a:r>
              <a:rPr lang="en-ZA" sz="2000" dirty="0" smtClean="0"/>
              <a:t> there.</a:t>
            </a:r>
          </a:p>
          <a:p>
            <a:pPr algn="just"/>
            <a:endParaRPr lang="en-ZA" sz="2000" dirty="0" smtClean="0"/>
          </a:p>
          <a:p>
            <a:pPr algn="just"/>
            <a:r>
              <a:rPr lang="en-ZA" sz="2000" dirty="0" smtClean="0"/>
              <a:t>The best way to understand social systems is by studying the physical environment in which they happen to be embedded.</a:t>
            </a:r>
          </a:p>
        </p:txBody>
      </p:sp>
    </p:spTree>
    <p:extLst>
      <p:ext uri="{BB962C8B-B14F-4D97-AF65-F5344CB8AC3E}">
        <p14:creationId xmlns:p14="http://schemas.microsoft.com/office/powerpoint/2010/main" val="1392702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1552" y="-3634"/>
            <a:ext cx="7200897" cy="977900"/>
          </a:xfrm>
          <a:prstGeom prst="rect">
            <a:avLst/>
          </a:prstGeom>
        </p:spPr>
        <p:txBody>
          <a:bodyPr>
            <a:normAutofit fontScale="90000" lnSpcReduction="10000"/>
          </a:bodyPr>
          <a:lstStyle>
            <a:lvl1pPr algn="ctr" defTabSz="457200" rtl="0" eaLnBrk="1" latinLnBrk="0" hangingPunct="1">
              <a:spcBef>
                <a:spcPct val="0"/>
              </a:spcBef>
              <a:buNone/>
              <a:defRPr sz="2000" kern="1200" baseline="0">
                <a:solidFill>
                  <a:schemeClr val="bg1"/>
                </a:solidFill>
                <a:latin typeface="Avenir Medium"/>
                <a:ea typeface="+mj-ea"/>
                <a:cs typeface="Avenir Medium"/>
              </a:defRPr>
            </a:lvl1pPr>
          </a:lstStyle>
          <a:p>
            <a:r>
              <a:rPr lang="en-ZA" dirty="0" smtClean="0">
                <a:solidFill>
                  <a:schemeClr val="tx1"/>
                </a:solidFill>
              </a:rPr>
              <a:t/>
            </a:r>
            <a:br>
              <a:rPr lang="en-ZA" dirty="0" smtClean="0">
                <a:solidFill>
                  <a:schemeClr val="tx1"/>
                </a:solidFill>
              </a:rPr>
            </a:br>
            <a:r>
              <a:rPr lang="en-ZA" sz="2700" b="1" dirty="0" smtClean="0">
                <a:solidFill>
                  <a:schemeClr val="tx1"/>
                </a:solidFill>
              </a:rPr>
              <a:t>Theoretical Framework</a:t>
            </a:r>
            <a:r>
              <a:rPr lang="en-ZA" dirty="0" smtClean="0">
                <a:solidFill>
                  <a:schemeClr val="tx1"/>
                </a:solidFill>
              </a:rPr>
              <a:t/>
            </a:r>
            <a:br>
              <a:rPr lang="en-ZA" dirty="0" smtClean="0">
                <a:solidFill>
                  <a:schemeClr val="tx1"/>
                </a:solidFill>
              </a:rPr>
            </a:br>
            <a:endParaRPr lang="en-ZA" dirty="0">
              <a:solidFill>
                <a:schemeClr val="tx1"/>
              </a:solidFill>
            </a:endParaRPr>
          </a:p>
        </p:txBody>
      </p:sp>
      <p:graphicFrame>
        <p:nvGraphicFramePr>
          <p:cNvPr id="5" name="Diagram 4"/>
          <p:cNvGraphicFramePr/>
          <p:nvPr>
            <p:extLst>
              <p:ext uri="{D42A27DB-BD31-4B8C-83A1-F6EECF244321}">
                <p14:modId xmlns:p14="http://schemas.microsoft.com/office/powerpoint/2010/main" val="3632288499"/>
              </p:ext>
            </p:extLst>
          </p:nvPr>
        </p:nvGraphicFramePr>
        <p:xfrm>
          <a:off x="1828800" y="97155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431953" y="3676065"/>
            <a:ext cx="3872230" cy="48069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ZA" sz="1400" b="1" dirty="0" smtClean="0">
                <a:effectLst/>
                <a:latin typeface="Times New Roman" panose="02020603050405020304" pitchFamily="18" charset="0"/>
                <a:ea typeface="Calibri" panose="020F0502020204030204" pitchFamily="34" charset="0"/>
                <a:cs typeface="Times New Roman" panose="02020603050405020304" pitchFamily="18" charset="0"/>
              </a:rPr>
              <a:t>LUHMAN’S SOCIAL SYSTEM THEORY:-</a:t>
            </a:r>
            <a:endParaRPr lang="en-ZA"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ZA" sz="1200"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ZA" sz="1200" dirty="0">
                <a:effectLst/>
                <a:latin typeface="Times New Roman" panose="02020603050405020304" pitchFamily="18" charset="0"/>
                <a:ea typeface="Calibri" panose="020F0502020204030204" pitchFamily="34" charset="0"/>
                <a:cs typeface="Times New Roman" panose="02020603050405020304" pitchFamily="18" charset="0"/>
              </a:rPr>
              <a:t>dynamic whole, able to maintain its working condition</a:t>
            </a:r>
            <a:endParaRPr lang="en-ZA"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41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833</Words>
  <Application>Microsoft Office PowerPoint</Application>
  <PresentationFormat>On-screen Show (16:9)</PresentationFormat>
  <Paragraphs>125</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Avenir Book</vt:lpstr>
      <vt:lpstr>Avenir Medium</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Creative Caterpillar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Caterpillar</dc:creator>
  <cp:lastModifiedBy>Tshiphiri T. Tshivhasa</cp:lastModifiedBy>
  <cp:revision>160</cp:revision>
  <cp:lastPrinted>2018-02-12T13:55:41Z</cp:lastPrinted>
  <dcterms:created xsi:type="dcterms:W3CDTF">2017-07-13T06:38:01Z</dcterms:created>
  <dcterms:modified xsi:type="dcterms:W3CDTF">2019-05-06T07:14:04Z</dcterms:modified>
</cp:coreProperties>
</file>