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D99DE0-A3C4-4B74-A5FA-3245E4536951}" type="datetimeFigureOut">
              <a:rPr lang="en-US" smtClean="0"/>
              <a:pPr/>
              <a:t>5/3/2019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916426-639B-480F-A598-05DE99763AB7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>
            <a:normAutofit/>
          </a:bodyPr>
          <a:lstStyle/>
          <a:p>
            <a:r>
              <a:rPr lang="en-ZA" sz="3200" b="1" dirty="0"/>
              <a:t>IMPLICATIONS OF THE COUNTER URBANISATION TREND IN PERI- URBAN AND RURAL AREAS FOR SPATIAL PLANNING POLICY AND HUMAN SETTLEMENT DEVELOPMENT 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YANDA\Desktop\ec_provi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50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YANDA\Desktop\ec_umta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3840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85794"/>
            <a:ext cx="87868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STUDY AREA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Dutywa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and Surrounding Areas: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Dhoti &amp; </a:t>
            </a: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Moer-moer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Ngonyama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&amp; Upper </a:t>
            </a: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Mputhi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Butterworth and Surrounding Areas: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Sasulwana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&amp; WSU area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Ndabakasi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Mthatha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and Surrounding Areas: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KwaPayne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Mt Ayliff and Surrounding Areas: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Lugelweni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Areas </a:t>
            </a: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abutt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the 2</a:t>
            </a:r>
            <a:r>
              <a:rPr kumimoji="0" lang="en-Z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nd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National Road (N2) ; Upper </a:t>
            </a:r>
            <a:r>
              <a:rPr kumimoji="0" lang="en-Z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Mputhi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area is along the R405 to Engcobo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Characterised by new settlements; rental accommodation and large urban type dwellings  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ZA" sz="1600" b="1" dirty="0"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SOCIO-PHYSICAL FORM AND ECONOMIC STATUS OF EAST EASTERN CAPE  TOWNS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Town foot print has not grown – growth inward densification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Housing Subsidy developments on urban edges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Towns bordered by </a:t>
            </a:r>
            <a:r>
              <a:rPr kumimoji="0" lang="en-Z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peri</a:t>
            </a: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-urban settlements on Traditional Authority land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Some informal settlements within urban edge – high density 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Peri</a:t>
            </a: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-urban settlements mainly characterised by  - medium density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Populated by mixed socio-economic class – mostly middle income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Mainly residential with number of rental residences </a:t>
            </a:r>
            <a:endParaRPr kumimoji="0" lang="en-Z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SOCIO-ECONOMIC CHARACTER OF PERI-URBAN SETTLEMENTS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Formed out of residential land pressure – from towns; rural settlements and from cities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Counter-urbanisation together with rural-urban movements settles in </a:t>
            </a:r>
            <a:r>
              <a:rPr kumimoji="0" lang="en-Z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peri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-urban spaces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Triggers: urban opportunities; convenience; rural-urban mix; financial affordability; cultural-traditional nuance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Mixed class, predominantly middle income, retired and younger professional, civil servant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Also urban property owner  planning retirement near ancestral home – second home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Lower income and unemployed settle in informal areas, retain strong links with rural ancestral area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Mainly residential and small scale gardening activity, town or city employment base</a:t>
            </a: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285728"/>
            <a:ext cx="3948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SPATIAL IMPLICATIONS</a:t>
            </a:r>
            <a:endParaRPr kumimoji="0" lang="en-Z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YANDA\Desktop\Qunu,_South_Afr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501122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572428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196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AYANDA</dc:creator>
  <cp:lastModifiedBy>AYANDA</cp:lastModifiedBy>
  <cp:revision>2</cp:revision>
  <dcterms:created xsi:type="dcterms:W3CDTF">2019-05-02T08:00:43Z</dcterms:created>
  <dcterms:modified xsi:type="dcterms:W3CDTF">2019-05-03T11:51:35Z</dcterms:modified>
</cp:coreProperties>
</file>