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67" r:id="rId2"/>
    <p:sldId id="281" r:id="rId3"/>
    <p:sldId id="275" r:id="rId4"/>
    <p:sldId id="265" r:id="rId5"/>
    <p:sldId id="282" r:id="rId6"/>
    <p:sldId id="269" r:id="rId7"/>
    <p:sldId id="270" r:id="rId8"/>
    <p:sldId id="272" r:id="rId9"/>
    <p:sldId id="266" r:id="rId10"/>
    <p:sldId id="277" r:id="rId11"/>
    <p:sldId id="264" r:id="rId12"/>
    <p:sldId id="279" r:id="rId13"/>
    <p:sldId id="263" r:id="rId14"/>
    <p:sldId id="262" r:id="rId1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2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61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2FDA00-BAF7-415C-BE79-51021E98B16D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E005C264-5A14-47AD-9730-796B2DC7BCE6}">
      <dgm:prSet phldrT="[Text]" custT="1"/>
      <dgm:spPr/>
      <dgm:t>
        <a:bodyPr/>
        <a:lstStyle/>
        <a:p>
          <a:r>
            <a:rPr lang="en-US" sz="2000" dirty="0" smtClean="0"/>
            <a:t>plan</a:t>
          </a:r>
          <a:endParaRPr lang="en-ZA" sz="2000" dirty="0"/>
        </a:p>
      </dgm:t>
    </dgm:pt>
    <dgm:pt modelId="{CEE2110D-5E38-4A05-A8D7-BC91A40F8241}" type="parTrans" cxnId="{A0AD8C4E-A894-4FF3-B2A1-2B4472EE0CD9}">
      <dgm:prSet/>
      <dgm:spPr/>
      <dgm:t>
        <a:bodyPr/>
        <a:lstStyle/>
        <a:p>
          <a:endParaRPr lang="en-ZA"/>
        </a:p>
      </dgm:t>
    </dgm:pt>
    <dgm:pt modelId="{326EF296-5F74-493E-95A0-B5046BE2369D}" type="sibTrans" cxnId="{A0AD8C4E-A894-4FF3-B2A1-2B4472EE0CD9}">
      <dgm:prSet/>
      <dgm:spPr/>
      <dgm:t>
        <a:bodyPr/>
        <a:lstStyle/>
        <a:p>
          <a:endParaRPr lang="en-ZA"/>
        </a:p>
      </dgm:t>
    </dgm:pt>
    <dgm:pt modelId="{3A027162-9345-4578-9F5B-BBFB5F6F32A0}">
      <dgm:prSet phldrT="[Text]"/>
      <dgm:spPr/>
      <dgm:t>
        <a:bodyPr/>
        <a:lstStyle/>
        <a:p>
          <a:r>
            <a:rPr lang="en-US" dirty="0" smtClean="0"/>
            <a:t>service</a:t>
          </a:r>
          <a:endParaRPr lang="en-ZA" dirty="0"/>
        </a:p>
      </dgm:t>
    </dgm:pt>
    <dgm:pt modelId="{104422E7-95D1-4BD8-85A6-D8FC68CDA7F8}" type="parTrans" cxnId="{5D0CBB1A-0960-414B-A386-332390DE743C}">
      <dgm:prSet/>
      <dgm:spPr/>
      <dgm:t>
        <a:bodyPr/>
        <a:lstStyle/>
        <a:p>
          <a:endParaRPr lang="en-ZA"/>
        </a:p>
      </dgm:t>
    </dgm:pt>
    <dgm:pt modelId="{2B3E4247-5205-4F21-BD2A-8A96EB05F763}" type="sibTrans" cxnId="{5D0CBB1A-0960-414B-A386-332390DE743C}">
      <dgm:prSet/>
      <dgm:spPr/>
      <dgm:t>
        <a:bodyPr/>
        <a:lstStyle/>
        <a:p>
          <a:endParaRPr lang="en-ZA"/>
        </a:p>
      </dgm:t>
    </dgm:pt>
    <dgm:pt modelId="{FB3E1B40-2FB2-4D2B-A1A7-46FFCAEBEFD2}">
      <dgm:prSet phldrT="[Text]"/>
      <dgm:spPr/>
      <dgm:t>
        <a:bodyPr/>
        <a:lstStyle/>
        <a:p>
          <a:r>
            <a:rPr lang="en-US" dirty="0" smtClean="0"/>
            <a:t>occupy</a:t>
          </a:r>
          <a:endParaRPr lang="en-ZA" dirty="0"/>
        </a:p>
      </dgm:t>
    </dgm:pt>
    <dgm:pt modelId="{8DFF347F-5B57-41B8-A83C-A1FECA75FBE7}" type="parTrans" cxnId="{86F44C0E-E18F-416D-8F90-1CD729FDB98F}">
      <dgm:prSet/>
      <dgm:spPr/>
      <dgm:t>
        <a:bodyPr/>
        <a:lstStyle/>
        <a:p>
          <a:endParaRPr lang="en-ZA"/>
        </a:p>
      </dgm:t>
    </dgm:pt>
    <dgm:pt modelId="{5AD99F49-CB20-4056-966A-A73019428255}" type="sibTrans" cxnId="{86F44C0E-E18F-416D-8F90-1CD729FDB98F}">
      <dgm:prSet/>
      <dgm:spPr/>
      <dgm:t>
        <a:bodyPr/>
        <a:lstStyle/>
        <a:p>
          <a:endParaRPr lang="en-ZA"/>
        </a:p>
      </dgm:t>
    </dgm:pt>
    <dgm:pt modelId="{0D8F354A-32A6-4C9B-BC30-B02D00D1172D}" type="pres">
      <dgm:prSet presAssocID="{AB2FDA00-BAF7-415C-BE79-51021E98B16D}" presName="Name0" presStyleCnt="0">
        <dgm:presLayoutVars>
          <dgm:dir/>
          <dgm:animLvl val="lvl"/>
          <dgm:resizeHandles val="exact"/>
        </dgm:presLayoutVars>
      </dgm:prSet>
      <dgm:spPr/>
    </dgm:pt>
    <dgm:pt modelId="{3AFA6B91-6882-43B6-958F-03F4AD999BBE}" type="pres">
      <dgm:prSet presAssocID="{E005C264-5A14-47AD-9730-796B2DC7BCE6}" presName="Name8" presStyleCnt="0"/>
      <dgm:spPr/>
    </dgm:pt>
    <dgm:pt modelId="{C57D0E89-233F-4D1F-B2D3-AB560AFFF2DA}" type="pres">
      <dgm:prSet presAssocID="{E005C264-5A14-47AD-9730-796B2DC7BCE6}" presName="level" presStyleLbl="node1" presStyleIdx="0" presStyleCnt="3" custLinFactNeighborX="1327" custLinFactNeighborY="900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1A90942-A8F7-48F5-A0FF-4FC86CCFE44B}" type="pres">
      <dgm:prSet presAssocID="{E005C264-5A14-47AD-9730-796B2DC7BCE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C44C8D1-1E40-4125-8B10-3B616B60B064}" type="pres">
      <dgm:prSet presAssocID="{3A027162-9345-4578-9F5B-BBFB5F6F32A0}" presName="Name8" presStyleCnt="0"/>
      <dgm:spPr/>
    </dgm:pt>
    <dgm:pt modelId="{3DE937F4-4106-4112-AC49-4B25A8C39D41}" type="pres">
      <dgm:prSet presAssocID="{3A027162-9345-4578-9F5B-BBFB5F6F32A0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479B218A-C382-4F18-9666-B6FBB7F1E2DF}" type="pres">
      <dgm:prSet presAssocID="{3A027162-9345-4578-9F5B-BBFB5F6F32A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C15ACD1-C128-4430-96AB-CFEEE6937737}" type="pres">
      <dgm:prSet presAssocID="{FB3E1B40-2FB2-4D2B-A1A7-46FFCAEBEFD2}" presName="Name8" presStyleCnt="0"/>
      <dgm:spPr/>
    </dgm:pt>
    <dgm:pt modelId="{7C680891-24D6-4F02-9170-A80C6537A95F}" type="pres">
      <dgm:prSet presAssocID="{FB3E1B40-2FB2-4D2B-A1A7-46FFCAEBEFD2}" presName="level" presStyleLbl="node1" presStyleIdx="2" presStyleCnt="3" custLinFactNeighborX="448" custLinFactNeighborY="-4562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E9A8A47-2D0D-41CC-812F-3C6EBE0A0C11}" type="pres">
      <dgm:prSet presAssocID="{FB3E1B40-2FB2-4D2B-A1A7-46FFCAEBEFD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86F44C0E-E18F-416D-8F90-1CD729FDB98F}" srcId="{AB2FDA00-BAF7-415C-BE79-51021E98B16D}" destId="{FB3E1B40-2FB2-4D2B-A1A7-46FFCAEBEFD2}" srcOrd="2" destOrd="0" parTransId="{8DFF347F-5B57-41B8-A83C-A1FECA75FBE7}" sibTransId="{5AD99F49-CB20-4056-966A-A73019428255}"/>
    <dgm:cxn modelId="{EF2CA3D5-DD97-4B68-94F1-9AC089D109BF}" type="presOf" srcId="{AB2FDA00-BAF7-415C-BE79-51021E98B16D}" destId="{0D8F354A-32A6-4C9B-BC30-B02D00D1172D}" srcOrd="0" destOrd="0" presId="urn:microsoft.com/office/officeart/2005/8/layout/pyramid1"/>
    <dgm:cxn modelId="{17D978E6-7B97-44D7-A549-5D2A10EBC89B}" type="presOf" srcId="{FB3E1B40-2FB2-4D2B-A1A7-46FFCAEBEFD2}" destId="{3E9A8A47-2D0D-41CC-812F-3C6EBE0A0C11}" srcOrd="1" destOrd="0" presId="urn:microsoft.com/office/officeart/2005/8/layout/pyramid1"/>
    <dgm:cxn modelId="{812C8885-C819-4410-AF5B-B76D302A475F}" type="presOf" srcId="{E005C264-5A14-47AD-9730-796B2DC7BCE6}" destId="{C57D0E89-233F-4D1F-B2D3-AB560AFFF2DA}" srcOrd="0" destOrd="0" presId="urn:microsoft.com/office/officeart/2005/8/layout/pyramid1"/>
    <dgm:cxn modelId="{A0AD8C4E-A894-4FF3-B2A1-2B4472EE0CD9}" srcId="{AB2FDA00-BAF7-415C-BE79-51021E98B16D}" destId="{E005C264-5A14-47AD-9730-796B2DC7BCE6}" srcOrd="0" destOrd="0" parTransId="{CEE2110D-5E38-4A05-A8D7-BC91A40F8241}" sibTransId="{326EF296-5F74-493E-95A0-B5046BE2369D}"/>
    <dgm:cxn modelId="{07088D12-1840-4D8E-8270-9C9163941E9F}" type="presOf" srcId="{3A027162-9345-4578-9F5B-BBFB5F6F32A0}" destId="{479B218A-C382-4F18-9666-B6FBB7F1E2DF}" srcOrd="1" destOrd="0" presId="urn:microsoft.com/office/officeart/2005/8/layout/pyramid1"/>
    <dgm:cxn modelId="{9A84A3BC-034E-40DE-B7F6-9258C76A9912}" type="presOf" srcId="{FB3E1B40-2FB2-4D2B-A1A7-46FFCAEBEFD2}" destId="{7C680891-24D6-4F02-9170-A80C6537A95F}" srcOrd="0" destOrd="0" presId="urn:microsoft.com/office/officeart/2005/8/layout/pyramid1"/>
    <dgm:cxn modelId="{DE10F405-E8E2-4B88-8D20-5A9260AB9510}" type="presOf" srcId="{3A027162-9345-4578-9F5B-BBFB5F6F32A0}" destId="{3DE937F4-4106-4112-AC49-4B25A8C39D41}" srcOrd="0" destOrd="0" presId="urn:microsoft.com/office/officeart/2005/8/layout/pyramid1"/>
    <dgm:cxn modelId="{90C2D9CF-84C5-4242-9A3A-412B9119C48E}" type="presOf" srcId="{E005C264-5A14-47AD-9730-796B2DC7BCE6}" destId="{F1A90942-A8F7-48F5-A0FF-4FC86CCFE44B}" srcOrd="1" destOrd="0" presId="urn:microsoft.com/office/officeart/2005/8/layout/pyramid1"/>
    <dgm:cxn modelId="{5D0CBB1A-0960-414B-A386-332390DE743C}" srcId="{AB2FDA00-BAF7-415C-BE79-51021E98B16D}" destId="{3A027162-9345-4578-9F5B-BBFB5F6F32A0}" srcOrd="1" destOrd="0" parTransId="{104422E7-95D1-4BD8-85A6-D8FC68CDA7F8}" sibTransId="{2B3E4247-5205-4F21-BD2A-8A96EB05F763}"/>
    <dgm:cxn modelId="{60AC1DDD-9E8F-483D-BF69-74C7CC66C78B}" type="presParOf" srcId="{0D8F354A-32A6-4C9B-BC30-B02D00D1172D}" destId="{3AFA6B91-6882-43B6-958F-03F4AD999BBE}" srcOrd="0" destOrd="0" presId="urn:microsoft.com/office/officeart/2005/8/layout/pyramid1"/>
    <dgm:cxn modelId="{7A54AF21-C44D-464B-A002-B88E62C3E86D}" type="presParOf" srcId="{3AFA6B91-6882-43B6-958F-03F4AD999BBE}" destId="{C57D0E89-233F-4D1F-B2D3-AB560AFFF2DA}" srcOrd="0" destOrd="0" presId="urn:microsoft.com/office/officeart/2005/8/layout/pyramid1"/>
    <dgm:cxn modelId="{70DF3D2D-00B1-4926-BFBC-509E55C21511}" type="presParOf" srcId="{3AFA6B91-6882-43B6-958F-03F4AD999BBE}" destId="{F1A90942-A8F7-48F5-A0FF-4FC86CCFE44B}" srcOrd="1" destOrd="0" presId="urn:microsoft.com/office/officeart/2005/8/layout/pyramid1"/>
    <dgm:cxn modelId="{BE1084A2-6F60-4ECA-B593-91EE2ACA3FBE}" type="presParOf" srcId="{0D8F354A-32A6-4C9B-BC30-B02D00D1172D}" destId="{CC44C8D1-1E40-4125-8B10-3B616B60B064}" srcOrd="1" destOrd="0" presId="urn:microsoft.com/office/officeart/2005/8/layout/pyramid1"/>
    <dgm:cxn modelId="{09A89970-BEFE-48C5-A7FD-BE79BD86FE52}" type="presParOf" srcId="{CC44C8D1-1E40-4125-8B10-3B616B60B064}" destId="{3DE937F4-4106-4112-AC49-4B25A8C39D41}" srcOrd="0" destOrd="0" presId="urn:microsoft.com/office/officeart/2005/8/layout/pyramid1"/>
    <dgm:cxn modelId="{E13DF797-BB0F-4617-A9FB-F5BF428B862F}" type="presParOf" srcId="{CC44C8D1-1E40-4125-8B10-3B616B60B064}" destId="{479B218A-C382-4F18-9666-B6FBB7F1E2DF}" srcOrd="1" destOrd="0" presId="urn:microsoft.com/office/officeart/2005/8/layout/pyramid1"/>
    <dgm:cxn modelId="{974377C1-613A-4088-9343-4574AAAD015E}" type="presParOf" srcId="{0D8F354A-32A6-4C9B-BC30-B02D00D1172D}" destId="{BC15ACD1-C128-4430-96AB-CFEEE6937737}" srcOrd="2" destOrd="0" presId="urn:microsoft.com/office/officeart/2005/8/layout/pyramid1"/>
    <dgm:cxn modelId="{B74BB16F-D1C5-42AE-AEC3-CC146DA998A6}" type="presParOf" srcId="{BC15ACD1-C128-4430-96AB-CFEEE6937737}" destId="{7C680891-24D6-4F02-9170-A80C6537A95F}" srcOrd="0" destOrd="0" presId="urn:microsoft.com/office/officeart/2005/8/layout/pyramid1"/>
    <dgm:cxn modelId="{690CCC4C-BF23-453C-9E22-5E44F1B75A91}" type="presParOf" srcId="{BC15ACD1-C128-4430-96AB-CFEEE6937737}" destId="{3E9A8A47-2D0D-41CC-812F-3C6EBE0A0C1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49C395-7A86-4AFE-BF47-44CEA44F013E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A58B2CF1-6A54-487A-97B9-C78DF2E218B5}">
      <dgm:prSet phldrT="[Text]"/>
      <dgm:spPr/>
      <dgm:t>
        <a:bodyPr/>
        <a:lstStyle/>
        <a:p>
          <a:r>
            <a:rPr lang="en-US" b="1" dirty="0" smtClean="0"/>
            <a:t>WHY</a:t>
          </a:r>
          <a:endParaRPr lang="en-ZA" b="1" dirty="0"/>
        </a:p>
      </dgm:t>
    </dgm:pt>
    <dgm:pt modelId="{E5809A42-2F57-4532-954D-FB286F17870C}" type="parTrans" cxnId="{D6EA2A65-5D37-4CAD-BDBD-40158CFF7CCB}">
      <dgm:prSet/>
      <dgm:spPr/>
      <dgm:t>
        <a:bodyPr/>
        <a:lstStyle/>
        <a:p>
          <a:endParaRPr lang="en-ZA"/>
        </a:p>
      </dgm:t>
    </dgm:pt>
    <dgm:pt modelId="{DEFCC86E-6EB9-47A6-B8F8-504EDE131ED1}" type="sibTrans" cxnId="{D6EA2A65-5D37-4CAD-BDBD-40158CFF7CCB}">
      <dgm:prSet/>
      <dgm:spPr/>
      <dgm:t>
        <a:bodyPr/>
        <a:lstStyle/>
        <a:p>
          <a:endParaRPr lang="en-ZA"/>
        </a:p>
      </dgm:t>
    </dgm:pt>
    <dgm:pt modelId="{2D68D1A0-9248-43E8-B1A2-F3F4FBD86AC2}">
      <dgm:prSet phldrT="[Text]"/>
      <dgm:spPr/>
      <dgm:t>
        <a:bodyPr/>
        <a:lstStyle/>
        <a:p>
          <a:r>
            <a:rPr lang="en-US" dirty="0" smtClean="0"/>
            <a:t>THEORY</a:t>
          </a:r>
          <a:endParaRPr lang="en-ZA" dirty="0"/>
        </a:p>
      </dgm:t>
    </dgm:pt>
    <dgm:pt modelId="{3B10D7BA-3869-4EFE-8013-2FE2D3DC76BE}" type="parTrans" cxnId="{7CD62432-5174-41EE-910F-B40AE8E2FFEC}">
      <dgm:prSet/>
      <dgm:spPr/>
      <dgm:t>
        <a:bodyPr/>
        <a:lstStyle/>
        <a:p>
          <a:endParaRPr lang="en-ZA"/>
        </a:p>
      </dgm:t>
    </dgm:pt>
    <dgm:pt modelId="{298A6496-E87D-4ED1-94FF-03C6E2437925}" type="sibTrans" cxnId="{7CD62432-5174-41EE-910F-B40AE8E2FFEC}">
      <dgm:prSet/>
      <dgm:spPr/>
      <dgm:t>
        <a:bodyPr/>
        <a:lstStyle/>
        <a:p>
          <a:endParaRPr lang="en-ZA"/>
        </a:p>
      </dgm:t>
    </dgm:pt>
    <dgm:pt modelId="{06BA5E35-374F-4762-AF45-99BD010B4DCF}">
      <dgm:prSet phldrT="[Text]"/>
      <dgm:spPr/>
      <dgm:t>
        <a:bodyPr/>
        <a:lstStyle/>
        <a:p>
          <a:r>
            <a:rPr lang="en-US" dirty="0" smtClean="0"/>
            <a:t>REALITY</a:t>
          </a:r>
          <a:endParaRPr lang="en-ZA" dirty="0"/>
        </a:p>
      </dgm:t>
    </dgm:pt>
    <dgm:pt modelId="{A4A2F2F0-E7A7-4112-A0FA-2B118ED05FD5}" type="parTrans" cxnId="{A3E7545F-FEB1-4976-ADA0-4F00DC6398D1}">
      <dgm:prSet/>
      <dgm:spPr/>
      <dgm:t>
        <a:bodyPr/>
        <a:lstStyle/>
        <a:p>
          <a:endParaRPr lang="en-ZA"/>
        </a:p>
      </dgm:t>
    </dgm:pt>
    <dgm:pt modelId="{BC72FA71-8C8D-4594-A043-53973A32BD4B}" type="sibTrans" cxnId="{A3E7545F-FEB1-4976-ADA0-4F00DC6398D1}">
      <dgm:prSet/>
      <dgm:spPr/>
      <dgm:t>
        <a:bodyPr/>
        <a:lstStyle/>
        <a:p>
          <a:endParaRPr lang="en-ZA"/>
        </a:p>
      </dgm:t>
    </dgm:pt>
    <dgm:pt modelId="{C9EC2B0B-C703-41B4-B00D-1145958760C6}">
      <dgm:prSet phldrT="[Text]"/>
      <dgm:spPr/>
      <dgm:t>
        <a:bodyPr/>
        <a:lstStyle/>
        <a:p>
          <a:r>
            <a:rPr lang="en-US" dirty="0" smtClean="0"/>
            <a:t>PRACTICE</a:t>
          </a:r>
          <a:endParaRPr lang="en-ZA" dirty="0"/>
        </a:p>
      </dgm:t>
    </dgm:pt>
    <dgm:pt modelId="{5E08E176-547E-43F6-90B3-2768642671D4}" type="parTrans" cxnId="{32FBDA35-A933-488F-92D8-3BE411A1405E}">
      <dgm:prSet/>
      <dgm:spPr/>
      <dgm:t>
        <a:bodyPr/>
        <a:lstStyle/>
        <a:p>
          <a:endParaRPr lang="en-ZA"/>
        </a:p>
      </dgm:t>
    </dgm:pt>
    <dgm:pt modelId="{9EAAC88B-4D07-4E44-AE8F-B96EEF58F196}" type="sibTrans" cxnId="{32FBDA35-A933-488F-92D8-3BE411A1405E}">
      <dgm:prSet/>
      <dgm:spPr/>
      <dgm:t>
        <a:bodyPr/>
        <a:lstStyle/>
        <a:p>
          <a:endParaRPr lang="en-ZA"/>
        </a:p>
      </dgm:t>
    </dgm:pt>
    <dgm:pt modelId="{4E2159AE-CA47-4C50-84EE-6DFDD33EA786}">
      <dgm:prSet phldrT="[Text]"/>
      <dgm:spPr/>
      <dgm:t>
        <a:bodyPr/>
        <a:lstStyle/>
        <a:p>
          <a:r>
            <a:rPr lang="en-US" dirty="0" smtClean="0"/>
            <a:t>POLICY</a:t>
          </a:r>
          <a:endParaRPr lang="en-ZA" dirty="0"/>
        </a:p>
      </dgm:t>
    </dgm:pt>
    <dgm:pt modelId="{9AF0FE57-BA9E-4A4F-8198-8A3C42A7AA4B}" type="parTrans" cxnId="{58BEC12C-ECE1-43A7-A5E9-85FED166CE57}">
      <dgm:prSet/>
      <dgm:spPr/>
      <dgm:t>
        <a:bodyPr/>
        <a:lstStyle/>
        <a:p>
          <a:endParaRPr lang="en-ZA"/>
        </a:p>
      </dgm:t>
    </dgm:pt>
    <dgm:pt modelId="{C7E84E6A-AB4A-4356-8AB2-ACDED9B44348}" type="sibTrans" cxnId="{58BEC12C-ECE1-43A7-A5E9-85FED166CE57}">
      <dgm:prSet/>
      <dgm:spPr/>
      <dgm:t>
        <a:bodyPr/>
        <a:lstStyle/>
        <a:p>
          <a:endParaRPr lang="en-ZA"/>
        </a:p>
      </dgm:t>
    </dgm:pt>
    <dgm:pt modelId="{1DC6CB8C-30BE-4814-970A-DEBAF07F27B0}" type="pres">
      <dgm:prSet presAssocID="{5049C395-7A86-4AFE-BF47-44CEA44F013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13CE874B-3BF0-487F-B1D9-3E00A01851A1}" type="pres">
      <dgm:prSet presAssocID="{5049C395-7A86-4AFE-BF47-44CEA44F013E}" presName="matrix" presStyleCnt="0"/>
      <dgm:spPr/>
    </dgm:pt>
    <dgm:pt modelId="{BF05D987-04DB-4ED6-8BD9-72905725FB13}" type="pres">
      <dgm:prSet presAssocID="{5049C395-7A86-4AFE-BF47-44CEA44F013E}" presName="tile1" presStyleLbl="node1" presStyleIdx="0" presStyleCnt="4" custLinFactNeighborX="387" custLinFactNeighborY="-711"/>
      <dgm:spPr/>
      <dgm:t>
        <a:bodyPr/>
        <a:lstStyle/>
        <a:p>
          <a:endParaRPr lang="en-ZA"/>
        </a:p>
      </dgm:t>
    </dgm:pt>
    <dgm:pt modelId="{276D674F-248C-498D-9F00-52A86BE427E6}" type="pres">
      <dgm:prSet presAssocID="{5049C395-7A86-4AFE-BF47-44CEA44F013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4335CFF-68A9-4139-911B-65091F26C25F}" type="pres">
      <dgm:prSet presAssocID="{5049C395-7A86-4AFE-BF47-44CEA44F013E}" presName="tile2" presStyleLbl="node1" presStyleIdx="1" presStyleCnt="4"/>
      <dgm:spPr/>
      <dgm:t>
        <a:bodyPr/>
        <a:lstStyle/>
        <a:p>
          <a:endParaRPr lang="en-ZA"/>
        </a:p>
      </dgm:t>
    </dgm:pt>
    <dgm:pt modelId="{F450FE49-ACA2-4F28-BFD1-8FA36D0C74EC}" type="pres">
      <dgm:prSet presAssocID="{5049C395-7A86-4AFE-BF47-44CEA44F013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5652345-6353-459B-86D9-37B1BD4766EE}" type="pres">
      <dgm:prSet presAssocID="{5049C395-7A86-4AFE-BF47-44CEA44F013E}" presName="tile3" presStyleLbl="node1" presStyleIdx="2" presStyleCnt="4" custLinFactNeighborX="201" custLinFactNeighborY="904"/>
      <dgm:spPr/>
      <dgm:t>
        <a:bodyPr/>
        <a:lstStyle/>
        <a:p>
          <a:endParaRPr lang="en-ZA"/>
        </a:p>
      </dgm:t>
    </dgm:pt>
    <dgm:pt modelId="{93DB7B20-8B98-49C4-AE06-E1197B67A4B4}" type="pres">
      <dgm:prSet presAssocID="{5049C395-7A86-4AFE-BF47-44CEA44F013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015BB6B5-5289-41C8-B0D2-DA2F1C6DAB8B}" type="pres">
      <dgm:prSet presAssocID="{5049C395-7A86-4AFE-BF47-44CEA44F013E}" presName="tile4" presStyleLbl="node1" presStyleIdx="3" presStyleCnt="4"/>
      <dgm:spPr/>
      <dgm:t>
        <a:bodyPr/>
        <a:lstStyle/>
        <a:p>
          <a:endParaRPr lang="en-ZA"/>
        </a:p>
      </dgm:t>
    </dgm:pt>
    <dgm:pt modelId="{6645E3D1-8C2A-4F1B-A9FF-D7F5BF18775D}" type="pres">
      <dgm:prSet presAssocID="{5049C395-7A86-4AFE-BF47-44CEA44F013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8445F61-EB19-473D-93A6-967D686C0CDC}" type="pres">
      <dgm:prSet presAssocID="{5049C395-7A86-4AFE-BF47-44CEA44F013E}" presName="centerTile" presStyleLbl="fgShp" presStyleIdx="0" presStyleCnt="1" custLinFactNeighborX="670">
        <dgm:presLayoutVars>
          <dgm:chMax val="0"/>
          <dgm:chPref val="0"/>
        </dgm:presLayoutVars>
      </dgm:prSet>
      <dgm:spPr/>
      <dgm:t>
        <a:bodyPr/>
        <a:lstStyle/>
        <a:p>
          <a:endParaRPr lang="en-ZA"/>
        </a:p>
      </dgm:t>
    </dgm:pt>
  </dgm:ptLst>
  <dgm:cxnLst>
    <dgm:cxn modelId="{D5483B49-F082-4B7A-B7A0-7366EA919F5F}" type="presOf" srcId="{2D68D1A0-9248-43E8-B1A2-F3F4FBD86AC2}" destId="{276D674F-248C-498D-9F00-52A86BE427E6}" srcOrd="1" destOrd="0" presId="urn:microsoft.com/office/officeart/2005/8/layout/matrix1"/>
    <dgm:cxn modelId="{E6CBBDA0-DC58-4B06-AF2D-F5F5E15DE9CD}" type="presOf" srcId="{C9EC2B0B-C703-41B4-B00D-1145958760C6}" destId="{93DB7B20-8B98-49C4-AE06-E1197B67A4B4}" srcOrd="1" destOrd="0" presId="urn:microsoft.com/office/officeart/2005/8/layout/matrix1"/>
    <dgm:cxn modelId="{B93C1479-DAA8-402F-869C-B276262D679C}" type="presOf" srcId="{06BA5E35-374F-4762-AF45-99BD010B4DCF}" destId="{F450FE49-ACA2-4F28-BFD1-8FA36D0C74EC}" srcOrd="1" destOrd="0" presId="urn:microsoft.com/office/officeart/2005/8/layout/matrix1"/>
    <dgm:cxn modelId="{32FBDA35-A933-488F-92D8-3BE411A1405E}" srcId="{A58B2CF1-6A54-487A-97B9-C78DF2E218B5}" destId="{C9EC2B0B-C703-41B4-B00D-1145958760C6}" srcOrd="2" destOrd="0" parTransId="{5E08E176-547E-43F6-90B3-2768642671D4}" sibTransId="{9EAAC88B-4D07-4E44-AE8F-B96EEF58F196}"/>
    <dgm:cxn modelId="{B54D8DE5-D44D-45F3-9206-0B56B862DB59}" type="presOf" srcId="{5049C395-7A86-4AFE-BF47-44CEA44F013E}" destId="{1DC6CB8C-30BE-4814-970A-DEBAF07F27B0}" srcOrd="0" destOrd="0" presId="urn:microsoft.com/office/officeart/2005/8/layout/matrix1"/>
    <dgm:cxn modelId="{16096C43-1B35-472E-AA78-63AD04E5C155}" type="presOf" srcId="{C9EC2B0B-C703-41B4-B00D-1145958760C6}" destId="{B5652345-6353-459B-86D9-37B1BD4766EE}" srcOrd="0" destOrd="0" presId="urn:microsoft.com/office/officeart/2005/8/layout/matrix1"/>
    <dgm:cxn modelId="{7CD62432-5174-41EE-910F-B40AE8E2FFEC}" srcId="{A58B2CF1-6A54-487A-97B9-C78DF2E218B5}" destId="{2D68D1A0-9248-43E8-B1A2-F3F4FBD86AC2}" srcOrd="0" destOrd="0" parTransId="{3B10D7BA-3869-4EFE-8013-2FE2D3DC76BE}" sibTransId="{298A6496-E87D-4ED1-94FF-03C6E2437925}"/>
    <dgm:cxn modelId="{4A441EB3-B74A-4C93-8CE6-25E1565EAFCA}" type="presOf" srcId="{4E2159AE-CA47-4C50-84EE-6DFDD33EA786}" destId="{015BB6B5-5289-41C8-B0D2-DA2F1C6DAB8B}" srcOrd="0" destOrd="0" presId="urn:microsoft.com/office/officeart/2005/8/layout/matrix1"/>
    <dgm:cxn modelId="{33E46A6E-04F3-46DE-8052-B472B736F664}" type="presOf" srcId="{2D68D1A0-9248-43E8-B1A2-F3F4FBD86AC2}" destId="{BF05D987-04DB-4ED6-8BD9-72905725FB13}" srcOrd="0" destOrd="0" presId="urn:microsoft.com/office/officeart/2005/8/layout/matrix1"/>
    <dgm:cxn modelId="{58BEC12C-ECE1-43A7-A5E9-85FED166CE57}" srcId="{A58B2CF1-6A54-487A-97B9-C78DF2E218B5}" destId="{4E2159AE-CA47-4C50-84EE-6DFDD33EA786}" srcOrd="3" destOrd="0" parTransId="{9AF0FE57-BA9E-4A4F-8198-8A3C42A7AA4B}" sibTransId="{C7E84E6A-AB4A-4356-8AB2-ACDED9B44348}"/>
    <dgm:cxn modelId="{D6EA2A65-5D37-4CAD-BDBD-40158CFF7CCB}" srcId="{5049C395-7A86-4AFE-BF47-44CEA44F013E}" destId="{A58B2CF1-6A54-487A-97B9-C78DF2E218B5}" srcOrd="0" destOrd="0" parTransId="{E5809A42-2F57-4532-954D-FB286F17870C}" sibTransId="{DEFCC86E-6EB9-47A6-B8F8-504EDE131ED1}"/>
    <dgm:cxn modelId="{A3E7545F-FEB1-4976-ADA0-4F00DC6398D1}" srcId="{A58B2CF1-6A54-487A-97B9-C78DF2E218B5}" destId="{06BA5E35-374F-4762-AF45-99BD010B4DCF}" srcOrd="1" destOrd="0" parTransId="{A4A2F2F0-E7A7-4112-A0FA-2B118ED05FD5}" sibTransId="{BC72FA71-8C8D-4594-A043-53973A32BD4B}"/>
    <dgm:cxn modelId="{33630C68-E557-47D4-9A4D-34116BF05251}" type="presOf" srcId="{06BA5E35-374F-4762-AF45-99BD010B4DCF}" destId="{C4335CFF-68A9-4139-911B-65091F26C25F}" srcOrd="0" destOrd="0" presId="urn:microsoft.com/office/officeart/2005/8/layout/matrix1"/>
    <dgm:cxn modelId="{4C66FBAB-5079-49E2-A046-74DBE223EF2E}" type="presOf" srcId="{A58B2CF1-6A54-487A-97B9-C78DF2E218B5}" destId="{58445F61-EB19-473D-93A6-967D686C0CDC}" srcOrd="0" destOrd="0" presId="urn:microsoft.com/office/officeart/2005/8/layout/matrix1"/>
    <dgm:cxn modelId="{DB031F1F-F13D-4A9D-90B0-2496002CEE3D}" type="presOf" srcId="{4E2159AE-CA47-4C50-84EE-6DFDD33EA786}" destId="{6645E3D1-8C2A-4F1B-A9FF-D7F5BF18775D}" srcOrd="1" destOrd="0" presId="urn:microsoft.com/office/officeart/2005/8/layout/matrix1"/>
    <dgm:cxn modelId="{14975B51-F739-4916-AF71-59693B8B8BAE}" type="presParOf" srcId="{1DC6CB8C-30BE-4814-970A-DEBAF07F27B0}" destId="{13CE874B-3BF0-487F-B1D9-3E00A01851A1}" srcOrd="0" destOrd="0" presId="urn:microsoft.com/office/officeart/2005/8/layout/matrix1"/>
    <dgm:cxn modelId="{9316EA61-A5C2-47CC-B83D-A3FD4D35EAB7}" type="presParOf" srcId="{13CE874B-3BF0-487F-B1D9-3E00A01851A1}" destId="{BF05D987-04DB-4ED6-8BD9-72905725FB13}" srcOrd="0" destOrd="0" presId="urn:microsoft.com/office/officeart/2005/8/layout/matrix1"/>
    <dgm:cxn modelId="{68580FEF-90CF-4EB6-8EBE-1A95D9DA5D5A}" type="presParOf" srcId="{13CE874B-3BF0-487F-B1D9-3E00A01851A1}" destId="{276D674F-248C-498D-9F00-52A86BE427E6}" srcOrd="1" destOrd="0" presId="urn:microsoft.com/office/officeart/2005/8/layout/matrix1"/>
    <dgm:cxn modelId="{B9EF9E17-CADD-45B0-9580-9913E5050F90}" type="presParOf" srcId="{13CE874B-3BF0-487F-B1D9-3E00A01851A1}" destId="{C4335CFF-68A9-4139-911B-65091F26C25F}" srcOrd="2" destOrd="0" presId="urn:microsoft.com/office/officeart/2005/8/layout/matrix1"/>
    <dgm:cxn modelId="{3E773583-5BAC-45B2-8B83-CE40A7C24004}" type="presParOf" srcId="{13CE874B-3BF0-487F-B1D9-3E00A01851A1}" destId="{F450FE49-ACA2-4F28-BFD1-8FA36D0C74EC}" srcOrd="3" destOrd="0" presId="urn:microsoft.com/office/officeart/2005/8/layout/matrix1"/>
    <dgm:cxn modelId="{A70AB1AF-E883-43A6-A19A-8239F28A253B}" type="presParOf" srcId="{13CE874B-3BF0-487F-B1D9-3E00A01851A1}" destId="{B5652345-6353-459B-86D9-37B1BD4766EE}" srcOrd="4" destOrd="0" presId="urn:microsoft.com/office/officeart/2005/8/layout/matrix1"/>
    <dgm:cxn modelId="{B1B868BE-ED8E-4537-A973-1B53162D8E97}" type="presParOf" srcId="{13CE874B-3BF0-487F-B1D9-3E00A01851A1}" destId="{93DB7B20-8B98-49C4-AE06-E1197B67A4B4}" srcOrd="5" destOrd="0" presId="urn:microsoft.com/office/officeart/2005/8/layout/matrix1"/>
    <dgm:cxn modelId="{9FB1965E-41F2-4EE3-9789-3D86174A9E3B}" type="presParOf" srcId="{13CE874B-3BF0-487F-B1D9-3E00A01851A1}" destId="{015BB6B5-5289-41C8-B0D2-DA2F1C6DAB8B}" srcOrd="6" destOrd="0" presId="urn:microsoft.com/office/officeart/2005/8/layout/matrix1"/>
    <dgm:cxn modelId="{B45CE94F-60DD-4A41-918C-8048C283DD8F}" type="presParOf" srcId="{13CE874B-3BF0-487F-B1D9-3E00A01851A1}" destId="{6645E3D1-8C2A-4F1B-A9FF-D7F5BF18775D}" srcOrd="7" destOrd="0" presId="urn:microsoft.com/office/officeart/2005/8/layout/matrix1"/>
    <dgm:cxn modelId="{4A58BA70-CAB5-4E32-8377-BD5E0B03D029}" type="presParOf" srcId="{1DC6CB8C-30BE-4814-970A-DEBAF07F27B0}" destId="{58445F61-EB19-473D-93A6-967D686C0CDC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9C1285-CA4A-4D09-96AF-C1FD71C2E9BE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4F208714-1ADF-4898-B563-53B0CA17964A}">
      <dgm:prSet phldrT="[Text]"/>
      <dgm:spPr/>
      <dgm:t>
        <a:bodyPr/>
        <a:lstStyle/>
        <a:p>
          <a:r>
            <a:rPr lang="en-US" dirty="0" smtClean="0"/>
            <a:t>Planning brief</a:t>
          </a:r>
          <a:endParaRPr lang="en-ZA" dirty="0"/>
        </a:p>
      </dgm:t>
    </dgm:pt>
    <dgm:pt modelId="{A342FBE7-CAA9-48AE-A81A-B83F2CD32D76}" type="parTrans" cxnId="{9318D213-BD4E-463E-9129-CB3CD46C5338}">
      <dgm:prSet/>
      <dgm:spPr/>
      <dgm:t>
        <a:bodyPr/>
        <a:lstStyle/>
        <a:p>
          <a:endParaRPr lang="en-ZA"/>
        </a:p>
      </dgm:t>
    </dgm:pt>
    <dgm:pt modelId="{4A266729-A99E-45FE-AE82-550EF4E4C933}" type="sibTrans" cxnId="{9318D213-BD4E-463E-9129-CB3CD46C5338}">
      <dgm:prSet/>
      <dgm:spPr/>
      <dgm:t>
        <a:bodyPr/>
        <a:lstStyle/>
        <a:p>
          <a:endParaRPr lang="en-ZA"/>
        </a:p>
      </dgm:t>
    </dgm:pt>
    <dgm:pt modelId="{726DCF3A-8EFE-4177-A496-A56369466480}">
      <dgm:prSet phldrT="[Text]"/>
      <dgm:spPr/>
      <dgm:t>
        <a:bodyPr/>
        <a:lstStyle/>
        <a:p>
          <a:r>
            <a:rPr lang="en-US" dirty="0" smtClean="0"/>
            <a:t>The right Planner</a:t>
          </a:r>
          <a:endParaRPr lang="en-ZA" dirty="0"/>
        </a:p>
      </dgm:t>
    </dgm:pt>
    <dgm:pt modelId="{ABDA46D7-7B83-44D9-9219-59A8E26CD685}" type="parTrans" cxnId="{8AD64DCE-49A4-4CA0-B71C-AC6328EBDA3F}">
      <dgm:prSet/>
      <dgm:spPr/>
      <dgm:t>
        <a:bodyPr/>
        <a:lstStyle/>
        <a:p>
          <a:endParaRPr lang="en-ZA"/>
        </a:p>
      </dgm:t>
    </dgm:pt>
    <dgm:pt modelId="{91AE47DF-ABC4-44FC-BAD4-31914508AB17}" type="sibTrans" cxnId="{8AD64DCE-49A4-4CA0-B71C-AC6328EBDA3F}">
      <dgm:prSet/>
      <dgm:spPr/>
      <dgm:t>
        <a:bodyPr/>
        <a:lstStyle/>
        <a:p>
          <a:endParaRPr lang="en-ZA"/>
        </a:p>
      </dgm:t>
    </dgm:pt>
    <dgm:pt modelId="{3595AB0C-7332-4968-8394-925FAD2413F5}">
      <dgm:prSet phldrT="[Text]"/>
      <dgm:spPr/>
      <dgm:t>
        <a:bodyPr/>
        <a:lstStyle/>
        <a:p>
          <a:r>
            <a:rPr lang="en-US" dirty="0" smtClean="0"/>
            <a:t>Respect the settlement pattern</a:t>
          </a:r>
          <a:endParaRPr lang="en-ZA" dirty="0"/>
        </a:p>
      </dgm:t>
    </dgm:pt>
    <dgm:pt modelId="{3B9669DF-2E30-48C4-B0AF-011C41CD0684}" type="parTrans" cxnId="{CA823712-B679-42B4-8F02-A4814D848EFE}">
      <dgm:prSet/>
      <dgm:spPr/>
      <dgm:t>
        <a:bodyPr/>
        <a:lstStyle/>
        <a:p>
          <a:endParaRPr lang="en-ZA"/>
        </a:p>
      </dgm:t>
    </dgm:pt>
    <dgm:pt modelId="{8A769537-F909-4F31-AE09-7F662EDA9C4E}" type="sibTrans" cxnId="{CA823712-B679-42B4-8F02-A4814D848EFE}">
      <dgm:prSet/>
      <dgm:spPr/>
      <dgm:t>
        <a:bodyPr/>
        <a:lstStyle/>
        <a:p>
          <a:endParaRPr lang="en-ZA"/>
        </a:p>
      </dgm:t>
    </dgm:pt>
    <dgm:pt modelId="{EB332450-2B9D-44DF-9D82-649406D562D3}">
      <dgm:prSet phldrT="[Text]"/>
      <dgm:spPr/>
      <dgm:t>
        <a:bodyPr/>
        <a:lstStyle/>
        <a:p>
          <a:r>
            <a:rPr lang="en-US" dirty="0" err="1" smtClean="0"/>
            <a:t>Analyse</a:t>
          </a:r>
          <a:endParaRPr lang="en-ZA" dirty="0"/>
        </a:p>
      </dgm:t>
    </dgm:pt>
    <dgm:pt modelId="{56F0AA1C-3FD7-491C-9EAE-54949FD48487}" type="parTrans" cxnId="{F49A9B20-BE49-4C6B-8BE2-013640925DAD}">
      <dgm:prSet/>
      <dgm:spPr/>
      <dgm:t>
        <a:bodyPr/>
        <a:lstStyle/>
        <a:p>
          <a:endParaRPr lang="en-ZA"/>
        </a:p>
      </dgm:t>
    </dgm:pt>
    <dgm:pt modelId="{772FFF8E-F88B-426B-882D-BDF344652181}" type="sibTrans" cxnId="{F49A9B20-BE49-4C6B-8BE2-013640925DAD}">
      <dgm:prSet/>
      <dgm:spPr/>
      <dgm:t>
        <a:bodyPr/>
        <a:lstStyle/>
        <a:p>
          <a:endParaRPr lang="en-ZA"/>
        </a:p>
      </dgm:t>
    </dgm:pt>
    <dgm:pt modelId="{8573810F-1553-4E2B-90EC-251FD6219D86}">
      <dgm:prSet phldrT="[Text]"/>
      <dgm:spPr/>
      <dgm:t>
        <a:bodyPr/>
        <a:lstStyle/>
        <a:p>
          <a:r>
            <a:rPr lang="en-US" dirty="0" smtClean="0"/>
            <a:t>Compromise</a:t>
          </a:r>
          <a:endParaRPr lang="en-ZA" dirty="0"/>
        </a:p>
      </dgm:t>
    </dgm:pt>
    <dgm:pt modelId="{E5F68E9A-D79C-48D8-9CC3-B3146F1FB6A7}" type="parTrans" cxnId="{D9F05D81-E745-4F98-AD65-2613573BE981}">
      <dgm:prSet/>
      <dgm:spPr/>
      <dgm:t>
        <a:bodyPr/>
        <a:lstStyle/>
        <a:p>
          <a:endParaRPr lang="en-ZA"/>
        </a:p>
      </dgm:t>
    </dgm:pt>
    <dgm:pt modelId="{AAD2B1DD-D1C3-4306-8302-6C17F1A32A8D}" type="sibTrans" cxnId="{D9F05D81-E745-4F98-AD65-2613573BE981}">
      <dgm:prSet/>
      <dgm:spPr/>
      <dgm:t>
        <a:bodyPr/>
        <a:lstStyle/>
        <a:p>
          <a:endParaRPr lang="en-ZA"/>
        </a:p>
      </dgm:t>
    </dgm:pt>
    <dgm:pt modelId="{85068E98-4CF9-4689-BCC8-431CA147DED1}">
      <dgm:prSet phldrT="[Text]"/>
      <dgm:spPr/>
      <dgm:t>
        <a:bodyPr/>
        <a:lstStyle/>
        <a:p>
          <a:r>
            <a:rPr lang="en-US" dirty="0" smtClean="0"/>
            <a:t>Designs</a:t>
          </a:r>
          <a:endParaRPr lang="en-ZA" dirty="0"/>
        </a:p>
      </dgm:t>
    </dgm:pt>
    <dgm:pt modelId="{9F8BDEE4-8833-4196-8829-82979E31A2B8}" type="parTrans" cxnId="{6DCBA0C6-AE49-4C06-9277-86B76BF945F7}">
      <dgm:prSet/>
      <dgm:spPr/>
      <dgm:t>
        <a:bodyPr/>
        <a:lstStyle/>
        <a:p>
          <a:endParaRPr lang="en-ZA"/>
        </a:p>
      </dgm:t>
    </dgm:pt>
    <dgm:pt modelId="{A71AC3E4-0EBF-4F27-9340-6B8FAAE00AF2}" type="sibTrans" cxnId="{6DCBA0C6-AE49-4C06-9277-86B76BF945F7}">
      <dgm:prSet/>
      <dgm:spPr/>
      <dgm:t>
        <a:bodyPr/>
        <a:lstStyle/>
        <a:p>
          <a:endParaRPr lang="en-ZA"/>
        </a:p>
      </dgm:t>
    </dgm:pt>
    <dgm:pt modelId="{31BB2328-9B15-42ED-881D-9FE429E7E292}">
      <dgm:prSet phldrT="[Text]"/>
      <dgm:spPr/>
      <dgm:t>
        <a:bodyPr/>
        <a:lstStyle/>
        <a:p>
          <a:r>
            <a:rPr lang="en-US" dirty="0" smtClean="0"/>
            <a:t>Compromise</a:t>
          </a:r>
          <a:endParaRPr lang="en-ZA" dirty="0"/>
        </a:p>
      </dgm:t>
    </dgm:pt>
    <dgm:pt modelId="{CC28A250-245A-44DF-9066-F2271E42D80E}" type="parTrans" cxnId="{187E1020-E200-4CDB-A661-2C8D081DCC2C}">
      <dgm:prSet/>
      <dgm:spPr/>
      <dgm:t>
        <a:bodyPr/>
        <a:lstStyle/>
        <a:p>
          <a:endParaRPr lang="en-ZA"/>
        </a:p>
      </dgm:t>
    </dgm:pt>
    <dgm:pt modelId="{1C5D0C37-7297-4AEC-B1FE-EA85576B16FD}" type="sibTrans" cxnId="{187E1020-E200-4CDB-A661-2C8D081DCC2C}">
      <dgm:prSet/>
      <dgm:spPr/>
      <dgm:t>
        <a:bodyPr/>
        <a:lstStyle/>
        <a:p>
          <a:endParaRPr lang="en-ZA"/>
        </a:p>
      </dgm:t>
    </dgm:pt>
    <dgm:pt modelId="{646B0157-26BD-4471-898E-8BCFF7AE6B59}">
      <dgm:prSet phldrT="[Text]"/>
      <dgm:spPr/>
      <dgm:t>
        <a:bodyPr/>
        <a:lstStyle/>
        <a:p>
          <a:r>
            <a:rPr lang="en-US" dirty="0" smtClean="0"/>
            <a:t>Co-produce</a:t>
          </a:r>
          <a:endParaRPr lang="en-ZA" dirty="0"/>
        </a:p>
      </dgm:t>
    </dgm:pt>
    <dgm:pt modelId="{64E71800-D937-45AC-9CAC-E6BB83B38113}" type="parTrans" cxnId="{97812A05-4CBC-40DD-A742-D47F27E68BA3}">
      <dgm:prSet/>
      <dgm:spPr/>
      <dgm:t>
        <a:bodyPr/>
        <a:lstStyle/>
        <a:p>
          <a:endParaRPr lang="en-ZA"/>
        </a:p>
      </dgm:t>
    </dgm:pt>
    <dgm:pt modelId="{0296BAF7-53B9-48D8-968E-351461E080D2}" type="sibTrans" cxnId="{97812A05-4CBC-40DD-A742-D47F27E68BA3}">
      <dgm:prSet/>
      <dgm:spPr/>
      <dgm:t>
        <a:bodyPr/>
        <a:lstStyle/>
        <a:p>
          <a:endParaRPr lang="en-ZA"/>
        </a:p>
      </dgm:t>
    </dgm:pt>
    <dgm:pt modelId="{F96B0457-6ECE-4AE1-ACCB-814B72749868}">
      <dgm:prSet phldrT="[Text]"/>
      <dgm:spPr/>
      <dgm:t>
        <a:bodyPr/>
        <a:lstStyle/>
        <a:p>
          <a:r>
            <a:rPr lang="en-US" dirty="0" smtClean="0"/>
            <a:t>Re-occupy</a:t>
          </a:r>
          <a:endParaRPr lang="en-ZA" dirty="0"/>
        </a:p>
      </dgm:t>
    </dgm:pt>
    <dgm:pt modelId="{4A8D0FEF-EF74-4574-BF33-1CC95B29EFDD}" type="parTrans" cxnId="{C7030B8D-8291-4514-BF45-797C113AAD0E}">
      <dgm:prSet/>
      <dgm:spPr/>
      <dgm:t>
        <a:bodyPr/>
        <a:lstStyle/>
        <a:p>
          <a:endParaRPr lang="en-ZA"/>
        </a:p>
      </dgm:t>
    </dgm:pt>
    <dgm:pt modelId="{89C3CAB8-93AC-4152-921E-52FDE686D8F0}" type="sibTrans" cxnId="{C7030B8D-8291-4514-BF45-797C113AAD0E}">
      <dgm:prSet/>
      <dgm:spPr/>
      <dgm:t>
        <a:bodyPr/>
        <a:lstStyle/>
        <a:p>
          <a:endParaRPr lang="en-ZA"/>
        </a:p>
      </dgm:t>
    </dgm:pt>
    <dgm:pt modelId="{B56C33CA-E658-4F36-A7E8-A00B5D60D710}" type="pres">
      <dgm:prSet presAssocID="{D59C1285-CA4A-4D09-96AF-C1FD71C2E9BE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ZA"/>
        </a:p>
      </dgm:t>
    </dgm:pt>
    <dgm:pt modelId="{1A63F86F-013C-4E88-85E8-E6D7A2011A50}" type="pres">
      <dgm:prSet presAssocID="{4F208714-1ADF-4898-B563-53B0CA17964A}" presName="compNode" presStyleCnt="0"/>
      <dgm:spPr/>
    </dgm:pt>
    <dgm:pt modelId="{814BB38C-5B44-4EB5-8E64-50BDF0E6926B}" type="pres">
      <dgm:prSet presAssocID="{4F208714-1ADF-4898-B563-53B0CA17964A}" presName="dummyConnPt" presStyleCnt="0"/>
      <dgm:spPr/>
    </dgm:pt>
    <dgm:pt modelId="{DF05BAAD-7B4C-4715-9E95-85394233551A}" type="pres">
      <dgm:prSet presAssocID="{4F208714-1ADF-4898-B563-53B0CA17964A}" presName="node" presStyleLbl="node1" presStyleIdx="0" presStyleCnt="9" custLinFactNeighborX="-5152" custLinFactNeighborY="-1227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57207AD-8312-4BFD-AD91-CAE0F8B1A4FA}" type="pres">
      <dgm:prSet presAssocID="{4A266729-A99E-45FE-AE82-550EF4E4C933}" presName="sibTrans" presStyleLbl="bgSibTrans2D1" presStyleIdx="0" presStyleCnt="8"/>
      <dgm:spPr/>
      <dgm:t>
        <a:bodyPr/>
        <a:lstStyle/>
        <a:p>
          <a:endParaRPr lang="en-ZA"/>
        </a:p>
      </dgm:t>
    </dgm:pt>
    <dgm:pt modelId="{58D2B685-CA24-4845-A8FA-8FFF5935846C}" type="pres">
      <dgm:prSet presAssocID="{726DCF3A-8EFE-4177-A496-A56369466480}" presName="compNode" presStyleCnt="0"/>
      <dgm:spPr/>
    </dgm:pt>
    <dgm:pt modelId="{49D31E22-74A4-40AC-B147-044B372405FD}" type="pres">
      <dgm:prSet presAssocID="{726DCF3A-8EFE-4177-A496-A56369466480}" presName="dummyConnPt" presStyleCnt="0"/>
      <dgm:spPr/>
    </dgm:pt>
    <dgm:pt modelId="{CEFE47A1-AE75-49FE-AAB9-90C12662DE8F}" type="pres">
      <dgm:prSet presAssocID="{726DCF3A-8EFE-4177-A496-A56369466480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D1E9BEA9-8097-4C11-B4E8-2FB69BF5E1EC}" type="pres">
      <dgm:prSet presAssocID="{91AE47DF-ABC4-44FC-BAD4-31914508AB17}" presName="sibTrans" presStyleLbl="bgSibTrans2D1" presStyleIdx="1" presStyleCnt="8"/>
      <dgm:spPr/>
      <dgm:t>
        <a:bodyPr/>
        <a:lstStyle/>
        <a:p>
          <a:endParaRPr lang="en-ZA"/>
        </a:p>
      </dgm:t>
    </dgm:pt>
    <dgm:pt modelId="{F4EA794F-2EAB-4038-AD89-564B2CD2B13F}" type="pres">
      <dgm:prSet presAssocID="{3595AB0C-7332-4968-8394-925FAD2413F5}" presName="compNode" presStyleCnt="0"/>
      <dgm:spPr/>
    </dgm:pt>
    <dgm:pt modelId="{754BFA3C-9AF3-4D87-8B45-1131CF271936}" type="pres">
      <dgm:prSet presAssocID="{3595AB0C-7332-4968-8394-925FAD2413F5}" presName="dummyConnPt" presStyleCnt="0"/>
      <dgm:spPr/>
    </dgm:pt>
    <dgm:pt modelId="{662E3161-E5B4-40D3-96EB-B7FC45D8878D}" type="pres">
      <dgm:prSet presAssocID="{3595AB0C-7332-4968-8394-925FAD2413F5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CD41F7A-7E89-46A6-8893-460A3E08D5BC}" type="pres">
      <dgm:prSet presAssocID="{8A769537-F909-4F31-AE09-7F662EDA9C4E}" presName="sibTrans" presStyleLbl="bgSibTrans2D1" presStyleIdx="2" presStyleCnt="8"/>
      <dgm:spPr/>
      <dgm:t>
        <a:bodyPr/>
        <a:lstStyle/>
        <a:p>
          <a:endParaRPr lang="en-ZA"/>
        </a:p>
      </dgm:t>
    </dgm:pt>
    <dgm:pt modelId="{1766F779-6E0D-46ED-8F30-0ACB1A2FA6C1}" type="pres">
      <dgm:prSet presAssocID="{EB332450-2B9D-44DF-9D82-649406D562D3}" presName="compNode" presStyleCnt="0"/>
      <dgm:spPr/>
    </dgm:pt>
    <dgm:pt modelId="{0116B237-8699-4F88-B6F9-08351D27F7B8}" type="pres">
      <dgm:prSet presAssocID="{EB332450-2B9D-44DF-9D82-649406D562D3}" presName="dummyConnPt" presStyleCnt="0"/>
      <dgm:spPr/>
    </dgm:pt>
    <dgm:pt modelId="{57436E54-9318-441D-9399-CE14DD913DC6}" type="pres">
      <dgm:prSet presAssocID="{EB332450-2B9D-44DF-9D82-649406D562D3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87A927A-D28E-42A2-BA61-BC5CCEA30DBE}" type="pres">
      <dgm:prSet presAssocID="{772FFF8E-F88B-426B-882D-BDF344652181}" presName="sibTrans" presStyleLbl="bgSibTrans2D1" presStyleIdx="3" presStyleCnt="8"/>
      <dgm:spPr/>
      <dgm:t>
        <a:bodyPr/>
        <a:lstStyle/>
        <a:p>
          <a:endParaRPr lang="en-ZA"/>
        </a:p>
      </dgm:t>
    </dgm:pt>
    <dgm:pt modelId="{21FC958C-09CD-4190-89E5-CA1001214430}" type="pres">
      <dgm:prSet presAssocID="{8573810F-1553-4E2B-90EC-251FD6219D86}" presName="compNode" presStyleCnt="0"/>
      <dgm:spPr/>
    </dgm:pt>
    <dgm:pt modelId="{48C3E116-A20E-464D-A7A8-E1FB4D64BC2E}" type="pres">
      <dgm:prSet presAssocID="{8573810F-1553-4E2B-90EC-251FD6219D86}" presName="dummyConnPt" presStyleCnt="0"/>
      <dgm:spPr/>
    </dgm:pt>
    <dgm:pt modelId="{F1EE35B1-E3FA-448A-90D1-803B9D3A9168}" type="pres">
      <dgm:prSet presAssocID="{8573810F-1553-4E2B-90EC-251FD6219D86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A736BD9-71C1-4A1D-A89F-2CF6116861C9}" type="pres">
      <dgm:prSet presAssocID="{AAD2B1DD-D1C3-4306-8302-6C17F1A32A8D}" presName="sibTrans" presStyleLbl="bgSibTrans2D1" presStyleIdx="4" presStyleCnt="8"/>
      <dgm:spPr/>
      <dgm:t>
        <a:bodyPr/>
        <a:lstStyle/>
        <a:p>
          <a:endParaRPr lang="en-ZA"/>
        </a:p>
      </dgm:t>
    </dgm:pt>
    <dgm:pt modelId="{563B7AFE-AB4E-43D9-BD33-9B8494F419D5}" type="pres">
      <dgm:prSet presAssocID="{85068E98-4CF9-4689-BCC8-431CA147DED1}" presName="compNode" presStyleCnt="0"/>
      <dgm:spPr/>
    </dgm:pt>
    <dgm:pt modelId="{A1067E58-1F17-4D11-8E2B-5538DC6BF2ED}" type="pres">
      <dgm:prSet presAssocID="{85068E98-4CF9-4689-BCC8-431CA147DED1}" presName="dummyConnPt" presStyleCnt="0"/>
      <dgm:spPr/>
    </dgm:pt>
    <dgm:pt modelId="{F1956369-D967-4C81-AF24-DAA436844F3B}" type="pres">
      <dgm:prSet presAssocID="{85068E98-4CF9-4689-BCC8-431CA147DED1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E7EDFA0-66B8-4378-9417-20564AED8C01}" type="pres">
      <dgm:prSet presAssocID="{A71AC3E4-0EBF-4F27-9340-6B8FAAE00AF2}" presName="sibTrans" presStyleLbl="bgSibTrans2D1" presStyleIdx="5" presStyleCnt="8"/>
      <dgm:spPr/>
      <dgm:t>
        <a:bodyPr/>
        <a:lstStyle/>
        <a:p>
          <a:endParaRPr lang="en-ZA"/>
        </a:p>
      </dgm:t>
    </dgm:pt>
    <dgm:pt modelId="{9A7EE2C3-25BC-4DA1-A192-F96D09EE1A81}" type="pres">
      <dgm:prSet presAssocID="{31BB2328-9B15-42ED-881D-9FE429E7E292}" presName="compNode" presStyleCnt="0"/>
      <dgm:spPr/>
    </dgm:pt>
    <dgm:pt modelId="{3017ECBF-3EF8-4AD6-B986-01F646EA9B12}" type="pres">
      <dgm:prSet presAssocID="{31BB2328-9B15-42ED-881D-9FE429E7E292}" presName="dummyConnPt" presStyleCnt="0"/>
      <dgm:spPr/>
    </dgm:pt>
    <dgm:pt modelId="{BB2F4235-EB7B-43D9-9BC1-B25C0ECA5149}" type="pres">
      <dgm:prSet presAssocID="{31BB2328-9B15-42ED-881D-9FE429E7E292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FC705B1-804D-45AC-9ACF-7E852F092C67}" type="pres">
      <dgm:prSet presAssocID="{1C5D0C37-7297-4AEC-B1FE-EA85576B16FD}" presName="sibTrans" presStyleLbl="bgSibTrans2D1" presStyleIdx="6" presStyleCnt="8"/>
      <dgm:spPr/>
      <dgm:t>
        <a:bodyPr/>
        <a:lstStyle/>
        <a:p>
          <a:endParaRPr lang="en-ZA"/>
        </a:p>
      </dgm:t>
    </dgm:pt>
    <dgm:pt modelId="{8C99AC84-7743-42B1-BC7F-BD9D27C1B69C}" type="pres">
      <dgm:prSet presAssocID="{646B0157-26BD-4471-898E-8BCFF7AE6B59}" presName="compNode" presStyleCnt="0"/>
      <dgm:spPr/>
    </dgm:pt>
    <dgm:pt modelId="{7F3ED866-5716-418C-89BE-A95A3F3AC78B}" type="pres">
      <dgm:prSet presAssocID="{646B0157-26BD-4471-898E-8BCFF7AE6B59}" presName="dummyConnPt" presStyleCnt="0"/>
      <dgm:spPr/>
    </dgm:pt>
    <dgm:pt modelId="{8C3679FF-3347-44E4-90D1-1080DB72AD60}" type="pres">
      <dgm:prSet presAssocID="{646B0157-26BD-4471-898E-8BCFF7AE6B59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CA67A45-9D44-4433-886A-29508DA52CA7}" type="pres">
      <dgm:prSet presAssocID="{0296BAF7-53B9-48D8-968E-351461E080D2}" presName="sibTrans" presStyleLbl="bgSibTrans2D1" presStyleIdx="7" presStyleCnt="8"/>
      <dgm:spPr/>
      <dgm:t>
        <a:bodyPr/>
        <a:lstStyle/>
        <a:p>
          <a:endParaRPr lang="en-ZA"/>
        </a:p>
      </dgm:t>
    </dgm:pt>
    <dgm:pt modelId="{2E19754D-4E76-436F-8CC3-C3A43BD9C439}" type="pres">
      <dgm:prSet presAssocID="{F96B0457-6ECE-4AE1-ACCB-814B72749868}" presName="compNode" presStyleCnt="0"/>
      <dgm:spPr/>
    </dgm:pt>
    <dgm:pt modelId="{F9DE1BE7-E0B1-48E4-BD8A-3C3F62375954}" type="pres">
      <dgm:prSet presAssocID="{F96B0457-6ECE-4AE1-ACCB-814B72749868}" presName="dummyConnPt" presStyleCnt="0"/>
      <dgm:spPr/>
    </dgm:pt>
    <dgm:pt modelId="{FA16C9E6-AB3A-4E3A-95A4-16C993189067}" type="pres">
      <dgm:prSet presAssocID="{F96B0457-6ECE-4AE1-ACCB-814B72749868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12419C8E-A6D7-41A2-B80E-EDCF5FDA5BD6}" type="presOf" srcId="{91AE47DF-ABC4-44FC-BAD4-31914508AB17}" destId="{D1E9BEA9-8097-4C11-B4E8-2FB69BF5E1EC}" srcOrd="0" destOrd="0" presId="urn:microsoft.com/office/officeart/2005/8/layout/bProcess4"/>
    <dgm:cxn modelId="{FDA4E615-DC0B-4DDF-B52B-A97830D6092B}" type="presOf" srcId="{A71AC3E4-0EBF-4F27-9340-6B8FAAE00AF2}" destId="{1E7EDFA0-66B8-4378-9417-20564AED8C01}" srcOrd="0" destOrd="0" presId="urn:microsoft.com/office/officeart/2005/8/layout/bProcess4"/>
    <dgm:cxn modelId="{F49A9B20-BE49-4C6B-8BE2-013640925DAD}" srcId="{D59C1285-CA4A-4D09-96AF-C1FD71C2E9BE}" destId="{EB332450-2B9D-44DF-9D82-649406D562D3}" srcOrd="3" destOrd="0" parTransId="{56F0AA1C-3FD7-491C-9EAE-54949FD48487}" sibTransId="{772FFF8E-F88B-426B-882D-BDF344652181}"/>
    <dgm:cxn modelId="{8D2B0487-83B0-45C7-A0B5-696B3B673FF1}" type="presOf" srcId="{AAD2B1DD-D1C3-4306-8302-6C17F1A32A8D}" destId="{1A736BD9-71C1-4A1D-A89F-2CF6116861C9}" srcOrd="0" destOrd="0" presId="urn:microsoft.com/office/officeart/2005/8/layout/bProcess4"/>
    <dgm:cxn modelId="{CF49672A-15DF-470A-A30E-1FB9EE706BF1}" type="presOf" srcId="{8573810F-1553-4E2B-90EC-251FD6219D86}" destId="{F1EE35B1-E3FA-448A-90D1-803B9D3A9168}" srcOrd="0" destOrd="0" presId="urn:microsoft.com/office/officeart/2005/8/layout/bProcess4"/>
    <dgm:cxn modelId="{D0A59A07-A800-4A8F-A199-F5E797515357}" type="presOf" srcId="{0296BAF7-53B9-48D8-968E-351461E080D2}" destId="{BCA67A45-9D44-4433-886A-29508DA52CA7}" srcOrd="0" destOrd="0" presId="urn:microsoft.com/office/officeart/2005/8/layout/bProcess4"/>
    <dgm:cxn modelId="{D9F05D81-E745-4F98-AD65-2613573BE981}" srcId="{D59C1285-CA4A-4D09-96AF-C1FD71C2E9BE}" destId="{8573810F-1553-4E2B-90EC-251FD6219D86}" srcOrd="4" destOrd="0" parTransId="{E5F68E9A-D79C-48D8-9CC3-B3146F1FB6A7}" sibTransId="{AAD2B1DD-D1C3-4306-8302-6C17F1A32A8D}"/>
    <dgm:cxn modelId="{11DE0042-7E1D-4845-8E94-EFF60F05762C}" type="presOf" srcId="{726DCF3A-8EFE-4177-A496-A56369466480}" destId="{CEFE47A1-AE75-49FE-AAB9-90C12662DE8F}" srcOrd="0" destOrd="0" presId="urn:microsoft.com/office/officeart/2005/8/layout/bProcess4"/>
    <dgm:cxn modelId="{D40AFEA4-2803-4B19-9A3A-5841BF78AF24}" type="presOf" srcId="{8A769537-F909-4F31-AE09-7F662EDA9C4E}" destId="{FCD41F7A-7E89-46A6-8893-460A3E08D5BC}" srcOrd="0" destOrd="0" presId="urn:microsoft.com/office/officeart/2005/8/layout/bProcess4"/>
    <dgm:cxn modelId="{6DCBA0C6-AE49-4C06-9277-86B76BF945F7}" srcId="{D59C1285-CA4A-4D09-96AF-C1FD71C2E9BE}" destId="{85068E98-4CF9-4689-BCC8-431CA147DED1}" srcOrd="5" destOrd="0" parTransId="{9F8BDEE4-8833-4196-8829-82979E31A2B8}" sibTransId="{A71AC3E4-0EBF-4F27-9340-6B8FAAE00AF2}"/>
    <dgm:cxn modelId="{8F29FB4B-7354-4F2B-BD3D-A360FD9D118D}" type="presOf" srcId="{4F208714-1ADF-4898-B563-53B0CA17964A}" destId="{DF05BAAD-7B4C-4715-9E95-85394233551A}" srcOrd="0" destOrd="0" presId="urn:microsoft.com/office/officeart/2005/8/layout/bProcess4"/>
    <dgm:cxn modelId="{9318D213-BD4E-463E-9129-CB3CD46C5338}" srcId="{D59C1285-CA4A-4D09-96AF-C1FD71C2E9BE}" destId="{4F208714-1ADF-4898-B563-53B0CA17964A}" srcOrd="0" destOrd="0" parTransId="{A342FBE7-CAA9-48AE-A81A-B83F2CD32D76}" sibTransId="{4A266729-A99E-45FE-AE82-550EF4E4C933}"/>
    <dgm:cxn modelId="{2D1F9AD9-CFAE-4C69-8438-B31F01D06D58}" type="presOf" srcId="{1C5D0C37-7297-4AEC-B1FE-EA85576B16FD}" destId="{CFC705B1-804D-45AC-9ACF-7E852F092C67}" srcOrd="0" destOrd="0" presId="urn:microsoft.com/office/officeart/2005/8/layout/bProcess4"/>
    <dgm:cxn modelId="{3A1569CE-7532-4E4F-B76B-167013F820DD}" type="presOf" srcId="{85068E98-4CF9-4689-BCC8-431CA147DED1}" destId="{F1956369-D967-4C81-AF24-DAA436844F3B}" srcOrd="0" destOrd="0" presId="urn:microsoft.com/office/officeart/2005/8/layout/bProcess4"/>
    <dgm:cxn modelId="{8AD64DCE-49A4-4CA0-B71C-AC6328EBDA3F}" srcId="{D59C1285-CA4A-4D09-96AF-C1FD71C2E9BE}" destId="{726DCF3A-8EFE-4177-A496-A56369466480}" srcOrd="1" destOrd="0" parTransId="{ABDA46D7-7B83-44D9-9219-59A8E26CD685}" sibTransId="{91AE47DF-ABC4-44FC-BAD4-31914508AB17}"/>
    <dgm:cxn modelId="{799B17B1-FAA3-46C8-9B1A-9E07C2D7681B}" type="presOf" srcId="{EB332450-2B9D-44DF-9D82-649406D562D3}" destId="{57436E54-9318-441D-9399-CE14DD913DC6}" srcOrd="0" destOrd="0" presId="urn:microsoft.com/office/officeart/2005/8/layout/bProcess4"/>
    <dgm:cxn modelId="{B752F2A9-C306-4011-886D-74E370FDAB91}" type="presOf" srcId="{772FFF8E-F88B-426B-882D-BDF344652181}" destId="{887A927A-D28E-42A2-BA61-BC5CCEA30DBE}" srcOrd="0" destOrd="0" presId="urn:microsoft.com/office/officeart/2005/8/layout/bProcess4"/>
    <dgm:cxn modelId="{0D7D69C6-20A1-49A8-B501-493CAD0C804C}" type="presOf" srcId="{D59C1285-CA4A-4D09-96AF-C1FD71C2E9BE}" destId="{B56C33CA-E658-4F36-A7E8-A00B5D60D710}" srcOrd="0" destOrd="0" presId="urn:microsoft.com/office/officeart/2005/8/layout/bProcess4"/>
    <dgm:cxn modelId="{497B7081-E009-4DE9-8554-FFC3C7F8C3C5}" type="presOf" srcId="{4A266729-A99E-45FE-AE82-550EF4E4C933}" destId="{957207AD-8312-4BFD-AD91-CAE0F8B1A4FA}" srcOrd="0" destOrd="0" presId="urn:microsoft.com/office/officeart/2005/8/layout/bProcess4"/>
    <dgm:cxn modelId="{CA823712-B679-42B4-8F02-A4814D848EFE}" srcId="{D59C1285-CA4A-4D09-96AF-C1FD71C2E9BE}" destId="{3595AB0C-7332-4968-8394-925FAD2413F5}" srcOrd="2" destOrd="0" parTransId="{3B9669DF-2E30-48C4-B0AF-011C41CD0684}" sibTransId="{8A769537-F909-4F31-AE09-7F662EDA9C4E}"/>
    <dgm:cxn modelId="{187E1020-E200-4CDB-A661-2C8D081DCC2C}" srcId="{D59C1285-CA4A-4D09-96AF-C1FD71C2E9BE}" destId="{31BB2328-9B15-42ED-881D-9FE429E7E292}" srcOrd="6" destOrd="0" parTransId="{CC28A250-245A-44DF-9066-F2271E42D80E}" sibTransId="{1C5D0C37-7297-4AEC-B1FE-EA85576B16FD}"/>
    <dgm:cxn modelId="{572EBB52-F7C7-402F-ACC2-C15E1E5019F7}" type="presOf" srcId="{F96B0457-6ECE-4AE1-ACCB-814B72749868}" destId="{FA16C9E6-AB3A-4E3A-95A4-16C993189067}" srcOrd="0" destOrd="0" presId="urn:microsoft.com/office/officeart/2005/8/layout/bProcess4"/>
    <dgm:cxn modelId="{C7030B8D-8291-4514-BF45-797C113AAD0E}" srcId="{D59C1285-CA4A-4D09-96AF-C1FD71C2E9BE}" destId="{F96B0457-6ECE-4AE1-ACCB-814B72749868}" srcOrd="8" destOrd="0" parTransId="{4A8D0FEF-EF74-4574-BF33-1CC95B29EFDD}" sibTransId="{89C3CAB8-93AC-4152-921E-52FDE686D8F0}"/>
    <dgm:cxn modelId="{97812A05-4CBC-40DD-A742-D47F27E68BA3}" srcId="{D59C1285-CA4A-4D09-96AF-C1FD71C2E9BE}" destId="{646B0157-26BD-4471-898E-8BCFF7AE6B59}" srcOrd="7" destOrd="0" parTransId="{64E71800-D937-45AC-9CAC-E6BB83B38113}" sibTransId="{0296BAF7-53B9-48D8-968E-351461E080D2}"/>
    <dgm:cxn modelId="{74DBB874-5F9B-4972-9C02-BBB5C740C666}" type="presOf" srcId="{31BB2328-9B15-42ED-881D-9FE429E7E292}" destId="{BB2F4235-EB7B-43D9-9BC1-B25C0ECA5149}" srcOrd="0" destOrd="0" presId="urn:microsoft.com/office/officeart/2005/8/layout/bProcess4"/>
    <dgm:cxn modelId="{16AC57E8-2203-479F-A2BF-A5394F6BFACE}" type="presOf" srcId="{646B0157-26BD-4471-898E-8BCFF7AE6B59}" destId="{8C3679FF-3347-44E4-90D1-1080DB72AD60}" srcOrd="0" destOrd="0" presId="urn:microsoft.com/office/officeart/2005/8/layout/bProcess4"/>
    <dgm:cxn modelId="{7911FF1F-5948-4BB6-BA66-2F0B25968B9F}" type="presOf" srcId="{3595AB0C-7332-4968-8394-925FAD2413F5}" destId="{662E3161-E5B4-40D3-96EB-B7FC45D8878D}" srcOrd="0" destOrd="0" presId="urn:microsoft.com/office/officeart/2005/8/layout/bProcess4"/>
    <dgm:cxn modelId="{C51E0DCB-79FF-488B-A321-6AB3849BB43D}" type="presParOf" srcId="{B56C33CA-E658-4F36-A7E8-A00B5D60D710}" destId="{1A63F86F-013C-4E88-85E8-E6D7A2011A50}" srcOrd="0" destOrd="0" presId="urn:microsoft.com/office/officeart/2005/8/layout/bProcess4"/>
    <dgm:cxn modelId="{B3840C72-C663-4F5C-B1AF-7CBE1D8029DE}" type="presParOf" srcId="{1A63F86F-013C-4E88-85E8-E6D7A2011A50}" destId="{814BB38C-5B44-4EB5-8E64-50BDF0E6926B}" srcOrd="0" destOrd="0" presId="urn:microsoft.com/office/officeart/2005/8/layout/bProcess4"/>
    <dgm:cxn modelId="{2F0ABE37-C707-401E-9BEE-AEC58DC78BFC}" type="presParOf" srcId="{1A63F86F-013C-4E88-85E8-E6D7A2011A50}" destId="{DF05BAAD-7B4C-4715-9E95-85394233551A}" srcOrd="1" destOrd="0" presId="urn:microsoft.com/office/officeart/2005/8/layout/bProcess4"/>
    <dgm:cxn modelId="{B6DF38D1-69FC-4AD2-A6B6-07CF965B2A46}" type="presParOf" srcId="{B56C33CA-E658-4F36-A7E8-A00B5D60D710}" destId="{957207AD-8312-4BFD-AD91-CAE0F8B1A4FA}" srcOrd="1" destOrd="0" presId="urn:microsoft.com/office/officeart/2005/8/layout/bProcess4"/>
    <dgm:cxn modelId="{48D1158F-2803-4D31-937C-20F93251CC9A}" type="presParOf" srcId="{B56C33CA-E658-4F36-A7E8-A00B5D60D710}" destId="{58D2B685-CA24-4845-A8FA-8FFF5935846C}" srcOrd="2" destOrd="0" presId="urn:microsoft.com/office/officeart/2005/8/layout/bProcess4"/>
    <dgm:cxn modelId="{3A42C5EA-2FFD-4ECA-A41E-54AB13DC19AB}" type="presParOf" srcId="{58D2B685-CA24-4845-A8FA-8FFF5935846C}" destId="{49D31E22-74A4-40AC-B147-044B372405FD}" srcOrd="0" destOrd="0" presId="urn:microsoft.com/office/officeart/2005/8/layout/bProcess4"/>
    <dgm:cxn modelId="{BABF8968-9397-4FB3-9B1A-06B3CD5C5937}" type="presParOf" srcId="{58D2B685-CA24-4845-A8FA-8FFF5935846C}" destId="{CEFE47A1-AE75-49FE-AAB9-90C12662DE8F}" srcOrd="1" destOrd="0" presId="urn:microsoft.com/office/officeart/2005/8/layout/bProcess4"/>
    <dgm:cxn modelId="{08136D47-59CF-4429-B995-8B102E26D9CD}" type="presParOf" srcId="{B56C33CA-E658-4F36-A7E8-A00B5D60D710}" destId="{D1E9BEA9-8097-4C11-B4E8-2FB69BF5E1EC}" srcOrd="3" destOrd="0" presId="urn:microsoft.com/office/officeart/2005/8/layout/bProcess4"/>
    <dgm:cxn modelId="{D56D783F-84D6-40EB-A496-5384DC8DEFE8}" type="presParOf" srcId="{B56C33CA-E658-4F36-A7E8-A00B5D60D710}" destId="{F4EA794F-2EAB-4038-AD89-564B2CD2B13F}" srcOrd="4" destOrd="0" presId="urn:microsoft.com/office/officeart/2005/8/layout/bProcess4"/>
    <dgm:cxn modelId="{E8FA2D93-FCF2-49F6-8414-C98C2373ED54}" type="presParOf" srcId="{F4EA794F-2EAB-4038-AD89-564B2CD2B13F}" destId="{754BFA3C-9AF3-4D87-8B45-1131CF271936}" srcOrd="0" destOrd="0" presId="urn:microsoft.com/office/officeart/2005/8/layout/bProcess4"/>
    <dgm:cxn modelId="{4899DCD5-F8F9-4D34-9607-6502158A93B6}" type="presParOf" srcId="{F4EA794F-2EAB-4038-AD89-564B2CD2B13F}" destId="{662E3161-E5B4-40D3-96EB-B7FC45D8878D}" srcOrd="1" destOrd="0" presId="urn:microsoft.com/office/officeart/2005/8/layout/bProcess4"/>
    <dgm:cxn modelId="{0D93A5F4-8536-45B0-B786-F7EF188232D0}" type="presParOf" srcId="{B56C33CA-E658-4F36-A7E8-A00B5D60D710}" destId="{FCD41F7A-7E89-46A6-8893-460A3E08D5BC}" srcOrd="5" destOrd="0" presId="urn:microsoft.com/office/officeart/2005/8/layout/bProcess4"/>
    <dgm:cxn modelId="{BC9B5308-3529-46C9-80F2-357D2DCE9E78}" type="presParOf" srcId="{B56C33CA-E658-4F36-A7E8-A00B5D60D710}" destId="{1766F779-6E0D-46ED-8F30-0ACB1A2FA6C1}" srcOrd="6" destOrd="0" presId="urn:microsoft.com/office/officeart/2005/8/layout/bProcess4"/>
    <dgm:cxn modelId="{57F04BF2-4B42-4FC5-92CE-3B1B1CE7CFC3}" type="presParOf" srcId="{1766F779-6E0D-46ED-8F30-0ACB1A2FA6C1}" destId="{0116B237-8699-4F88-B6F9-08351D27F7B8}" srcOrd="0" destOrd="0" presId="urn:microsoft.com/office/officeart/2005/8/layout/bProcess4"/>
    <dgm:cxn modelId="{783A0340-8FF1-42F9-B95E-3FECD9EB933D}" type="presParOf" srcId="{1766F779-6E0D-46ED-8F30-0ACB1A2FA6C1}" destId="{57436E54-9318-441D-9399-CE14DD913DC6}" srcOrd="1" destOrd="0" presId="urn:microsoft.com/office/officeart/2005/8/layout/bProcess4"/>
    <dgm:cxn modelId="{7C4DE10B-8AAB-4841-8C11-6645C6A60681}" type="presParOf" srcId="{B56C33CA-E658-4F36-A7E8-A00B5D60D710}" destId="{887A927A-D28E-42A2-BA61-BC5CCEA30DBE}" srcOrd="7" destOrd="0" presId="urn:microsoft.com/office/officeart/2005/8/layout/bProcess4"/>
    <dgm:cxn modelId="{26A36092-22D0-40A0-8CEA-9169E65D0140}" type="presParOf" srcId="{B56C33CA-E658-4F36-A7E8-A00B5D60D710}" destId="{21FC958C-09CD-4190-89E5-CA1001214430}" srcOrd="8" destOrd="0" presId="urn:microsoft.com/office/officeart/2005/8/layout/bProcess4"/>
    <dgm:cxn modelId="{0DF70F61-9573-48ED-AD02-6202012B67FD}" type="presParOf" srcId="{21FC958C-09CD-4190-89E5-CA1001214430}" destId="{48C3E116-A20E-464D-A7A8-E1FB4D64BC2E}" srcOrd="0" destOrd="0" presId="urn:microsoft.com/office/officeart/2005/8/layout/bProcess4"/>
    <dgm:cxn modelId="{01AF2D19-DE0E-44C8-A250-6906ABEA23DE}" type="presParOf" srcId="{21FC958C-09CD-4190-89E5-CA1001214430}" destId="{F1EE35B1-E3FA-448A-90D1-803B9D3A9168}" srcOrd="1" destOrd="0" presId="urn:microsoft.com/office/officeart/2005/8/layout/bProcess4"/>
    <dgm:cxn modelId="{95BBE3A2-9C85-411D-9EC7-5DA2D0FE6FCD}" type="presParOf" srcId="{B56C33CA-E658-4F36-A7E8-A00B5D60D710}" destId="{1A736BD9-71C1-4A1D-A89F-2CF6116861C9}" srcOrd="9" destOrd="0" presId="urn:microsoft.com/office/officeart/2005/8/layout/bProcess4"/>
    <dgm:cxn modelId="{35F7666C-A25F-43E7-B6C1-4E26F1F3CB33}" type="presParOf" srcId="{B56C33CA-E658-4F36-A7E8-A00B5D60D710}" destId="{563B7AFE-AB4E-43D9-BD33-9B8494F419D5}" srcOrd="10" destOrd="0" presId="urn:microsoft.com/office/officeart/2005/8/layout/bProcess4"/>
    <dgm:cxn modelId="{9BFB5E0B-F85B-4AB7-AE03-03861C8FCFE1}" type="presParOf" srcId="{563B7AFE-AB4E-43D9-BD33-9B8494F419D5}" destId="{A1067E58-1F17-4D11-8E2B-5538DC6BF2ED}" srcOrd="0" destOrd="0" presId="urn:microsoft.com/office/officeart/2005/8/layout/bProcess4"/>
    <dgm:cxn modelId="{9E66313F-68E2-443F-ACFB-BF92FBEEE135}" type="presParOf" srcId="{563B7AFE-AB4E-43D9-BD33-9B8494F419D5}" destId="{F1956369-D967-4C81-AF24-DAA436844F3B}" srcOrd="1" destOrd="0" presId="urn:microsoft.com/office/officeart/2005/8/layout/bProcess4"/>
    <dgm:cxn modelId="{29365887-DDCB-46C9-A2D3-71B3CB5C22B7}" type="presParOf" srcId="{B56C33CA-E658-4F36-A7E8-A00B5D60D710}" destId="{1E7EDFA0-66B8-4378-9417-20564AED8C01}" srcOrd="11" destOrd="0" presId="urn:microsoft.com/office/officeart/2005/8/layout/bProcess4"/>
    <dgm:cxn modelId="{D4A598E1-8CC4-4F9C-AD68-B8C61484D643}" type="presParOf" srcId="{B56C33CA-E658-4F36-A7E8-A00B5D60D710}" destId="{9A7EE2C3-25BC-4DA1-A192-F96D09EE1A81}" srcOrd="12" destOrd="0" presId="urn:microsoft.com/office/officeart/2005/8/layout/bProcess4"/>
    <dgm:cxn modelId="{D3D73167-E413-4748-B12E-402C8A47A8E6}" type="presParOf" srcId="{9A7EE2C3-25BC-4DA1-A192-F96D09EE1A81}" destId="{3017ECBF-3EF8-4AD6-B986-01F646EA9B12}" srcOrd="0" destOrd="0" presId="urn:microsoft.com/office/officeart/2005/8/layout/bProcess4"/>
    <dgm:cxn modelId="{9C1C81BE-705F-4301-AFB7-D068453CCC3F}" type="presParOf" srcId="{9A7EE2C3-25BC-4DA1-A192-F96D09EE1A81}" destId="{BB2F4235-EB7B-43D9-9BC1-B25C0ECA5149}" srcOrd="1" destOrd="0" presId="urn:microsoft.com/office/officeart/2005/8/layout/bProcess4"/>
    <dgm:cxn modelId="{FA837403-382F-4EB6-B989-27D872B10EFE}" type="presParOf" srcId="{B56C33CA-E658-4F36-A7E8-A00B5D60D710}" destId="{CFC705B1-804D-45AC-9ACF-7E852F092C67}" srcOrd="13" destOrd="0" presId="urn:microsoft.com/office/officeart/2005/8/layout/bProcess4"/>
    <dgm:cxn modelId="{969CB3B4-3079-44CE-B6D1-6AFD60F1FE3E}" type="presParOf" srcId="{B56C33CA-E658-4F36-A7E8-A00B5D60D710}" destId="{8C99AC84-7743-42B1-BC7F-BD9D27C1B69C}" srcOrd="14" destOrd="0" presId="urn:microsoft.com/office/officeart/2005/8/layout/bProcess4"/>
    <dgm:cxn modelId="{8E105EE0-2D9C-4EB7-AA36-CC03BFD3E1B5}" type="presParOf" srcId="{8C99AC84-7743-42B1-BC7F-BD9D27C1B69C}" destId="{7F3ED866-5716-418C-89BE-A95A3F3AC78B}" srcOrd="0" destOrd="0" presId="urn:microsoft.com/office/officeart/2005/8/layout/bProcess4"/>
    <dgm:cxn modelId="{10C69A55-6F6E-43CE-ABE4-8985195CC35C}" type="presParOf" srcId="{8C99AC84-7743-42B1-BC7F-BD9D27C1B69C}" destId="{8C3679FF-3347-44E4-90D1-1080DB72AD60}" srcOrd="1" destOrd="0" presId="urn:microsoft.com/office/officeart/2005/8/layout/bProcess4"/>
    <dgm:cxn modelId="{C8172AC1-882B-4468-97D1-936A78C6078F}" type="presParOf" srcId="{B56C33CA-E658-4F36-A7E8-A00B5D60D710}" destId="{BCA67A45-9D44-4433-886A-29508DA52CA7}" srcOrd="15" destOrd="0" presId="urn:microsoft.com/office/officeart/2005/8/layout/bProcess4"/>
    <dgm:cxn modelId="{B70721D3-308C-48A7-AE4A-20F56317D0E4}" type="presParOf" srcId="{B56C33CA-E658-4F36-A7E8-A00B5D60D710}" destId="{2E19754D-4E76-436F-8CC3-C3A43BD9C439}" srcOrd="16" destOrd="0" presId="urn:microsoft.com/office/officeart/2005/8/layout/bProcess4"/>
    <dgm:cxn modelId="{13DD6AD9-1ED7-462D-8905-0EED6E4F16FA}" type="presParOf" srcId="{2E19754D-4E76-436F-8CC3-C3A43BD9C439}" destId="{F9DE1BE7-E0B1-48E4-BD8A-3C3F62375954}" srcOrd="0" destOrd="0" presId="urn:microsoft.com/office/officeart/2005/8/layout/bProcess4"/>
    <dgm:cxn modelId="{CD3C79BC-18BD-44AD-A981-4EB9A0C6884C}" type="presParOf" srcId="{2E19754D-4E76-436F-8CC3-C3A43BD9C439}" destId="{FA16C9E6-AB3A-4E3A-95A4-16C993189067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7D0E89-233F-4D1F-B2D3-AB560AFFF2DA}">
      <dsp:nvSpPr>
        <dsp:cNvPr id="0" name=""/>
        <dsp:cNvSpPr/>
      </dsp:nvSpPr>
      <dsp:spPr>
        <a:xfrm>
          <a:off x="1246715" y="10601"/>
          <a:ext cx="1230387" cy="1177975"/>
        </a:xfrm>
        <a:prstGeom prst="trapezoid">
          <a:avLst>
            <a:gd name="adj" fmla="val 5222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plan</a:t>
          </a:r>
          <a:endParaRPr lang="en-ZA" sz="2000" kern="1200" dirty="0"/>
        </a:p>
      </dsp:txBody>
      <dsp:txXfrm>
        <a:off x="1246715" y="10601"/>
        <a:ext cx="1230387" cy="1177975"/>
      </dsp:txXfrm>
    </dsp:sp>
    <dsp:sp modelId="{3DE937F4-4106-4112-AC49-4B25A8C39D41}">
      <dsp:nvSpPr>
        <dsp:cNvPr id="0" name=""/>
        <dsp:cNvSpPr/>
      </dsp:nvSpPr>
      <dsp:spPr>
        <a:xfrm>
          <a:off x="615194" y="1177975"/>
          <a:ext cx="2460775" cy="1177975"/>
        </a:xfrm>
        <a:prstGeom prst="trapezoid">
          <a:avLst>
            <a:gd name="adj" fmla="val 5222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service</a:t>
          </a:r>
          <a:endParaRPr lang="en-ZA" sz="3500" kern="1200" dirty="0"/>
        </a:p>
      </dsp:txBody>
      <dsp:txXfrm>
        <a:off x="1045829" y="1177975"/>
        <a:ext cx="1599504" cy="1177975"/>
      </dsp:txXfrm>
    </dsp:sp>
    <dsp:sp modelId="{7C680891-24D6-4F02-9170-A80C6537A95F}">
      <dsp:nvSpPr>
        <dsp:cNvPr id="0" name=""/>
        <dsp:cNvSpPr/>
      </dsp:nvSpPr>
      <dsp:spPr>
        <a:xfrm>
          <a:off x="0" y="2302211"/>
          <a:ext cx="3691164" cy="1177975"/>
        </a:xfrm>
        <a:prstGeom prst="trapezoid">
          <a:avLst>
            <a:gd name="adj" fmla="val 52225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occupy</a:t>
          </a:r>
          <a:endParaRPr lang="en-ZA" sz="3500" kern="1200" dirty="0"/>
        </a:p>
      </dsp:txBody>
      <dsp:txXfrm>
        <a:off x="645953" y="2302211"/>
        <a:ext cx="2399256" cy="11779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5D987-04DB-4ED6-8BD9-72905725FB13}">
      <dsp:nvSpPr>
        <dsp:cNvPr id="0" name=""/>
        <dsp:cNvSpPr/>
      </dsp:nvSpPr>
      <dsp:spPr>
        <a:xfrm rot="16200000">
          <a:off x="693060" y="-677333"/>
          <a:ext cx="2709333" cy="40640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/>
            <a:t>THEORY</a:t>
          </a:r>
          <a:endParaRPr lang="en-ZA" sz="5400" kern="1200" dirty="0"/>
        </a:p>
      </dsp:txBody>
      <dsp:txXfrm rot="5400000">
        <a:off x="15727" y="1"/>
        <a:ext cx="4064000" cy="2032000"/>
      </dsp:txXfrm>
    </dsp:sp>
    <dsp:sp modelId="{C4335CFF-68A9-4139-911B-65091F26C25F}">
      <dsp:nvSpPr>
        <dsp:cNvPr id="0" name=""/>
        <dsp:cNvSpPr/>
      </dsp:nvSpPr>
      <dsp:spPr>
        <a:xfrm>
          <a:off x="4064000" y="0"/>
          <a:ext cx="4064000" cy="270933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/>
            <a:t>REALITY</a:t>
          </a:r>
          <a:endParaRPr lang="en-ZA" sz="5400" kern="1200" dirty="0"/>
        </a:p>
      </dsp:txBody>
      <dsp:txXfrm>
        <a:off x="4064000" y="0"/>
        <a:ext cx="4064000" cy="2032000"/>
      </dsp:txXfrm>
    </dsp:sp>
    <dsp:sp modelId="{B5652345-6353-459B-86D9-37B1BD4766EE}">
      <dsp:nvSpPr>
        <dsp:cNvPr id="0" name=""/>
        <dsp:cNvSpPr/>
      </dsp:nvSpPr>
      <dsp:spPr>
        <a:xfrm rot="10800000">
          <a:off x="8168" y="2709333"/>
          <a:ext cx="4064000" cy="2709333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/>
            <a:t>PRACTICE</a:t>
          </a:r>
          <a:endParaRPr lang="en-ZA" sz="5400" kern="1200" dirty="0"/>
        </a:p>
      </dsp:txBody>
      <dsp:txXfrm rot="10800000">
        <a:off x="8168" y="3386666"/>
        <a:ext cx="4064000" cy="2032000"/>
      </dsp:txXfrm>
    </dsp:sp>
    <dsp:sp modelId="{015BB6B5-5289-41C8-B0D2-DA2F1C6DAB8B}">
      <dsp:nvSpPr>
        <dsp:cNvPr id="0" name=""/>
        <dsp:cNvSpPr/>
      </dsp:nvSpPr>
      <dsp:spPr>
        <a:xfrm rot="5400000">
          <a:off x="4741333" y="2032000"/>
          <a:ext cx="2709333" cy="40640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smtClean="0"/>
            <a:t>POLICY</a:t>
          </a:r>
          <a:endParaRPr lang="en-ZA" sz="5400" kern="1200" dirty="0"/>
        </a:p>
      </dsp:txBody>
      <dsp:txXfrm rot="-5400000">
        <a:off x="4063999" y="3386666"/>
        <a:ext cx="4064000" cy="2032000"/>
      </dsp:txXfrm>
    </dsp:sp>
    <dsp:sp modelId="{58445F61-EB19-473D-93A6-967D686C0CDC}">
      <dsp:nvSpPr>
        <dsp:cNvPr id="0" name=""/>
        <dsp:cNvSpPr/>
      </dsp:nvSpPr>
      <dsp:spPr>
        <a:xfrm>
          <a:off x="2861137" y="2032000"/>
          <a:ext cx="2438400" cy="1354666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kern="1200" dirty="0" smtClean="0"/>
            <a:t>WHY</a:t>
          </a:r>
          <a:endParaRPr lang="en-ZA" sz="5400" b="1" kern="1200" dirty="0"/>
        </a:p>
      </dsp:txBody>
      <dsp:txXfrm>
        <a:off x="2927266" y="2098129"/>
        <a:ext cx="2306142" cy="12224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7207AD-8312-4BFD-AD91-CAE0F8B1A4FA}">
      <dsp:nvSpPr>
        <dsp:cNvPr id="0" name=""/>
        <dsp:cNvSpPr/>
      </dsp:nvSpPr>
      <dsp:spPr>
        <a:xfrm rot="5391587">
          <a:off x="-384541" y="1430424"/>
          <a:ext cx="1670410" cy="19966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05BAAD-7B4C-4715-9E95-85394233551A}">
      <dsp:nvSpPr>
        <dsp:cNvPr id="0" name=""/>
        <dsp:cNvSpPr/>
      </dsp:nvSpPr>
      <dsp:spPr>
        <a:xfrm>
          <a:off x="0" y="363542"/>
          <a:ext cx="2218531" cy="13311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Planning brief</a:t>
          </a:r>
          <a:endParaRPr lang="en-ZA" sz="2400" kern="1200" dirty="0"/>
        </a:p>
      </dsp:txBody>
      <dsp:txXfrm>
        <a:off x="38987" y="402529"/>
        <a:ext cx="2140557" cy="1253144"/>
      </dsp:txXfrm>
    </dsp:sp>
    <dsp:sp modelId="{D1E9BEA9-8097-4C11-B4E8-2FB69BF5E1EC}">
      <dsp:nvSpPr>
        <dsp:cNvPr id="0" name=""/>
        <dsp:cNvSpPr/>
      </dsp:nvSpPr>
      <dsp:spPr>
        <a:xfrm rot="5400000">
          <a:off x="-374328" y="3102489"/>
          <a:ext cx="1654072" cy="19966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FE47A1-AE75-49FE-AAB9-90C12662DE8F}">
      <dsp:nvSpPr>
        <dsp:cNvPr id="0" name=""/>
        <dsp:cNvSpPr/>
      </dsp:nvSpPr>
      <dsp:spPr>
        <a:xfrm>
          <a:off x="4087" y="2043774"/>
          <a:ext cx="2218531" cy="13311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right Planner</a:t>
          </a:r>
          <a:endParaRPr lang="en-ZA" sz="2400" kern="1200" dirty="0"/>
        </a:p>
      </dsp:txBody>
      <dsp:txXfrm>
        <a:off x="43074" y="2082761"/>
        <a:ext cx="2140557" cy="1253144"/>
      </dsp:txXfrm>
    </dsp:sp>
    <dsp:sp modelId="{FCD41F7A-7E89-46A6-8893-460A3E08D5BC}">
      <dsp:nvSpPr>
        <dsp:cNvPr id="0" name=""/>
        <dsp:cNvSpPr/>
      </dsp:nvSpPr>
      <dsp:spPr>
        <a:xfrm>
          <a:off x="457620" y="3934438"/>
          <a:ext cx="2940820" cy="19966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2E3161-E5B4-40D3-96EB-B7FC45D8878D}">
      <dsp:nvSpPr>
        <dsp:cNvPr id="0" name=""/>
        <dsp:cNvSpPr/>
      </dsp:nvSpPr>
      <dsp:spPr>
        <a:xfrm>
          <a:off x="4087" y="3707672"/>
          <a:ext cx="2218531" cy="13311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Respect the settlement pattern</a:t>
          </a:r>
          <a:endParaRPr lang="en-ZA" sz="2400" kern="1200" dirty="0"/>
        </a:p>
      </dsp:txBody>
      <dsp:txXfrm>
        <a:off x="43074" y="3746659"/>
        <a:ext cx="2140557" cy="1253144"/>
      </dsp:txXfrm>
    </dsp:sp>
    <dsp:sp modelId="{887A927A-D28E-42A2-BA61-BC5CCEA30DBE}">
      <dsp:nvSpPr>
        <dsp:cNvPr id="0" name=""/>
        <dsp:cNvSpPr/>
      </dsp:nvSpPr>
      <dsp:spPr>
        <a:xfrm rot="16200000">
          <a:off x="2576317" y="3102489"/>
          <a:ext cx="1654072" cy="19966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436E54-9318-441D-9399-CE14DD913DC6}">
      <dsp:nvSpPr>
        <dsp:cNvPr id="0" name=""/>
        <dsp:cNvSpPr/>
      </dsp:nvSpPr>
      <dsp:spPr>
        <a:xfrm>
          <a:off x="2954734" y="3707672"/>
          <a:ext cx="2218531" cy="13311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Analyse</a:t>
          </a:r>
          <a:endParaRPr lang="en-ZA" sz="2400" kern="1200" dirty="0"/>
        </a:p>
      </dsp:txBody>
      <dsp:txXfrm>
        <a:off x="2993721" y="3746659"/>
        <a:ext cx="2140557" cy="1253144"/>
      </dsp:txXfrm>
    </dsp:sp>
    <dsp:sp modelId="{1A736BD9-71C1-4A1D-A89F-2CF6116861C9}">
      <dsp:nvSpPr>
        <dsp:cNvPr id="0" name=""/>
        <dsp:cNvSpPr/>
      </dsp:nvSpPr>
      <dsp:spPr>
        <a:xfrm rot="16200000">
          <a:off x="2576317" y="1438591"/>
          <a:ext cx="1654072" cy="19966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E35B1-E3FA-448A-90D1-803B9D3A9168}">
      <dsp:nvSpPr>
        <dsp:cNvPr id="0" name=""/>
        <dsp:cNvSpPr/>
      </dsp:nvSpPr>
      <dsp:spPr>
        <a:xfrm>
          <a:off x="2954734" y="2043774"/>
          <a:ext cx="2218531" cy="13311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Compromise</a:t>
          </a:r>
          <a:endParaRPr lang="en-ZA" sz="2400" kern="1200" dirty="0"/>
        </a:p>
      </dsp:txBody>
      <dsp:txXfrm>
        <a:off x="2993721" y="2082761"/>
        <a:ext cx="2140557" cy="1253144"/>
      </dsp:txXfrm>
    </dsp:sp>
    <dsp:sp modelId="{1E7EDFA0-66B8-4378-9417-20564AED8C01}">
      <dsp:nvSpPr>
        <dsp:cNvPr id="0" name=""/>
        <dsp:cNvSpPr/>
      </dsp:nvSpPr>
      <dsp:spPr>
        <a:xfrm>
          <a:off x="3408266" y="606641"/>
          <a:ext cx="2940820" cy="19966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956369-D967-4C81-AF24-DAA436844F3B}">
      <dsp:nvSpPr>
        <dsp:cNvPr id="0" name=""/>
        <dsp:cNvSpPr/>
      </dsp:nvSpPr>
      <dsp:spPr>
        <a:xfrm>
          <a:off x="2954734" y="379875"/>
          <a:ext cx="2218531" cy="13311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Designs</a:t>
          </a:r>
          <a:endParaRPr lang="en-ZA" sz="2400" kern="1200" dirty="0"/>
        </a:p>
      </dsp:txBody>
      <dsp:txXfrm>
        <a:off x="2993721" y="418862"/>
        <a:ext cx="2140557" cy="1253144"/>
      </dsp:txXfrm>
    </dsp:sp>
    <dsp:sp modelId="{CFC705B1-804D-45AC-9ACF-7E852F092C67}">
      <dsp:nvSpPr>
        <dsp:cNvPr id="0" name=""/>
        <dsp:cNvSpPr/>
      </dsp:nvSpPr>
      <dsp:spPr>
        <a:xfrm rot="5400000">
          <a:off x="5526964" y="1438591"/>
          <a:ext cx="1654072" cy="19966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F4235-EB7B-43D9-9BC1-B25C0ECA5149}">
      <dsp:nvSpPr>
        <dsp:cNvPr id="0" name=""/>
        <dsp:cNvSpPr/>
      </dsp:nvSpPr>
      <dsp:spPr>
        <a:xfrm>
          <a:off x="5905380" y="379875"/>
          <a:ext cx="2218531" cy="13311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Compromise</a:t>
          </a:r>
          <a:endParaRPr lang="en-ZA" sz="2400" kern="1200" dirty="0"/>
        </a:p>
      </dsp:txBody>
      <dsp:txXfrm>
        <a:off x="5944367" y="418862"/>
        <a:ext cx="2140557" cy="1253144"/>
      </dsp:txXfrm>
    </dsp:sp>
    <dsp:sp modelId="{BCA67A45-9D44-4433-886A-29508DA52CA7}">
      <dsp:nvSpPr>
        <dsp:cNvPr id="0" name=""/>
        <dsp:cNvSpPr/>
      </dsp:nvSpPr>
      <dsp:spPr>
        <a:xfrm rot="5400000">
          <a:off x="5526964" y="3102489"/>
          <a:ext cx="1654072" cy="199667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3679FF-3347-44E4-90D1-1080DB72AD60}">
      <dsp:nvSpPr>
        <dsp:cNvPr id="0" name=""/>
        <dsp:cNvSpPr/>
      </dsp:nvSpPr>
      <dsp:spPr>
        <a:xfrm>
          <a:off x="5905380" y="2043774"/>
          <a:ext cx="2218531" cy="13311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Co-produce</a:t>
          </a:r>
          <a:endParaRPr lang="en-ZA" sz="2400" kern="1200" dirty="0"/>
        </a:p>
      </dsp:txBody>
      <dsp:txXfrm>
        <a:off x="5944367" y="2082761"/>
        <a:ext cx="2140557" cy="1253144"/>
      </dsp:txXfrm>
    </dsp:sp>
    <dsp:sp modelId="{FA16C9E6-AB3A-4E3A-95A4-16C993189067}">
      <dsp:nvSpPr>
        <dsp:cNvPr id="0" name=""/>
        <dsp:cNvSpPr/>
      </dsp:nvSpPr>
      <dsp:spPr>
        <a:xfrm>
          <a:off x="5905380" y="3707672"/>
          <a:ext cx="2218531" cy="13311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Re-occupy</a:t>
          </a:r>
          <a:endParaRPr lang="en-ZA" sz="2400" kern="1200" dirty="0"/>
        </a:p>
      </dsp:txBody>
      <dsp:txXfrm>
        <a:off x="5944367" y="3746659"/>
        <a:ext cx="2140557" cy="1253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689DC-14EA-4961-886F-BAE60BC5FACF}" type="datetimeFigureOut">
              <a:rPr lang="en-ZA" smtClean="0"/>
              <a:t>2019/05/06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42EF6-0CA7-4425-8222-06DDA3B3640A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9071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7AAF74-F549-4768-AA3B-EC460D4F3E7B}" type="datetimeFigureOut">
              <a:rPr lang="en-ZA" smtClean="0"/>
              <a:t>2019/05/06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3BDFA-5B95-4F77-B326-3251A5AEC37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50942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5962D-5C26-D142-BF5F-E992E497FB6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17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in%20progress/UFS/Powerpoint%20templates/UFS%20Front%20gate%201.jpg" TargetMode="External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file://localhost/in%20progress/UFS/Powerpoint%20templates/PP%20template2%20Generic.jpg" TargetMode="External"/><Relationship Id="rId4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4B148-DE75-4898-BE6A-32A1202CF57B}" type="datetimeFigureOut">
              <a:rPr lang="en-ZA" smtClean="0"/>
              <a:t>2019/05/06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E7C78-3375-422C-93C6-C665FAC8919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6018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4B148-DE75-4898-BE6A-32A1202CF57B}" type="datetimeFigureOut">
              <a:rPr lang="en-ZA" smtClean="0"/>
              <a:t>2019/05/06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E7C78-3375-422C-93C6-C665FAC8919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0620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4B148-DE75-4898-BE6A-32A1202CF57B}" type="datetimeFigureOut">
              <a:rPr lang="en-ZA" smtClean="0"/>
              <a:t>2019/05/06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E7C78-3375-422C-93C6-C665FAC8919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09006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4B148-DE75-4898-BE6A-32A1202CF57B}" type="datetimeFigureOut">
              <a:rPr lang="en-ZA" smtClean="0"/>
              <a:t>2019/05/06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E7C78-3375-422C-93C6-C665FAC89190}" type="slidenum">
              <a:rPr lang="en-ZA" smtClean="0"/>
              <a:t>‹#›</a:t>
            </a:fld>
            <a:endParaRPr lang="en-Z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7792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4B148-DE75-4898-BE6A-32A1202CF57B}" type="datetimeFigureOut">
              <a:rPr lang="en-ZA" smtClean="0"/>
              <a:t>2019/05/06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E7C78-3375-422C-93C6-C665FAC8919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82454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4B148-DE75-4898-BE6A-32A1202CF57B}" type="datetimeFigureOut">
              <a:rPr lang="en-ZA" smtClean="0"/>
              <a:t>2019/05/06</a:t>
            </a:fld>
            <a:endParaRPr lang="en-Z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E7C78-3375-422C-93C6-C665FAC8919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03084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4B148-DE75-4898-BE6A-32A1202CF57B}" type="datetimeFigureOut">
              <a:rPr lang="en-ZA" smtClean="0"/>
              <a:t>2019/05/06</a:t>
            </a:fld>
            <a:endParaRPr lang="en-Z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E7C78-3375-422C-93C6-C665FAC8919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45166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4B148-DE75-4898-BE6A-32A1202CF57B}" type="datetimeFigureOut">
              <a:rPr lang="en-ZA" smtClean="0"/>
              <a:t>2019/05/06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E7C78-3375-422C-93C6-C665FAC8919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84447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4B148-DE75-4898-BE6A-32A1202CF57B}" type="datetimeFigureOut">
              <a:rPr lang="en-ZA" smtClean="0"/>
              <a:t>2019/05/06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E7C78-3375-422C-93C6-C665FAC8919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9728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UFS Front gate 1.jpg" descr="/in progress/UFS/Powerpoint templates/UFS Front gate 1.jpg"/>
          <p:cNvPicPr>
            <a:picLocks noChangeAspect="1"/>
          </p:cNvPicPr>
          <p:nvPr userDrawn="1"/>
        </p:nvPicPr>
        <p:blipFill>
          <a:blip r:embed="rId2" r:link="rId3"/>
          <a:srcRect t="18833"/>
          <a:stretch>
            <a:fillRect/>
          </a:stretch>
        </p:blipFill>
        <p:spPr>
          <a:xfrm>
            <a:off x="0" y="1"/>
            <a:ext cx="12192000" cy="5143567"/>
          </a:xfrm>
          <a:prstGeom prst="rect">
            <a:avLst/>
          </a:prstGeom>
        </p:spPr>
      </p:pic>
      <p:pic>
        <p:nvPicPr>
          <p:cNvPr id="22" name="PP template2 Generic.jpg" descr="/in progress/UFS/Powerpoint templates/PP template2 Generic.jpg"/>
          <p:cNvPicPr>
            <a:picLocks noChangeAspect="1"/>
          </p:cNvPicPr>
          <p:nvPr userDrawn="1"/>
        </p:nvPicPr>
        <p:blipFill>
          <a:blip r:embed="rId4" r:link="rId5"/>
          <a:srcRect t="69745"/>
          <a:stretch>
            <a:fillRect/>
          </a:stretch>
        </p:blipFill>
        <p:spPr>
          <a:xfrm>
            <a:off x="8241" y="5143567"/>
            <a:ext cx="12192000" cy="207486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476013" y="5373970"/>
            <a:ext cx="90286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800" baseline="30000" dirty="0" smtClean="0">
                <a:solidFill>
                  <a:prstClr val="white"/>
                </a:solidFill>
              </a:rPr>
              <a:t>T: +27(0)51 401 9111   |   info@ufs.ac.za   |   www.ufs.ac.za</a:t>
            </a:r>
          </a:p>
        </p:txBody>
      </p:sp>
    </p:spTree>
    <p:extLst>
      <p:ext uri="{BB962C8B-B14F-4D97-AF65-F5344CB8AC3E}">
        <p14:creationId xmlns:p14="http://schemas.microsoft.com/office/powerpoint/2010/main" val="2933853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4B148-DE75-4898-BE6A-32A1202CF57B}" type="datetimeFigureOut">
              <a:rPr lang="en-ZA" smtClean="0"/>
              <a:t>2019/05/06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E7C78-3375-422C-93C6-C665FAC8919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81494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4B148-DE75-4898-BE6A-32A1202CF57B}" type="datetimeFigureOut">
              <a:rPr lang="en-ZA" smtClean="0"/>
              <a:t>2019/05/06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E7C78-3375-422C-93C6-C665FAC8919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72364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4B148-DE75-4898-BE6A-32A1202CF57B}" type="datetimeFigureOut">
              <a:rPr lang="en-ZA" smtClean="0"/>
              <a:t>2019/05/06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E7C78-3375-422C-93C6-C665FAC8919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7714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4B148-DE75-4898-BE6A-32A1202CF57B}" type="datetimeFigureOut">
              <a:rPr lang="en-ZA" smtClean="0"/>
              <a:t>2019/05/06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E7C78-3375-422C-93C6-C665FAC8919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64173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4B148-DE75-4898-BE6A-32A1202CF57B}" type="datetimeFigureOut">
              <a:rPr lang="en-ZA" smtClean="0"/>
              <a:t>2019/05/06</a:t>
            </a:fld>
            <a:endParaRPr lang="en-Z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E7C78-3375-422C-93C6-C665FAC8919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22907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4B148-DE75-4898-BE6A-32A1202CF57B}" type="datetimeFigureOut">
              <a:rPr lang="en-ZA" smtClean="0"/>
              <a:t>2019/05/06</a:t>
            </a:fld>
            <a:endParaRPr lang="en-Z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E7C78-3375-422C-93C6-C665FAC8919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8355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4B148-DE75-4898-BE6A-32A1202CF57B}" type="datetimeFigureOut">
              <a:rPr lang="en-ZA" smtClean="0"/>
              <a:t>2019/05/06</a:t>
            </a:fld>
            <a:endParaRPr lang="en-Z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E7C78-3375-422C-93C6-C665FAC8919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03658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4B148-DE75-4898-BE6A-32A1202CF57B}" type="datetimeFigureOut">
              <a:rPr lang="en-ZA" smtClean="0"/>
              <a:t>2019/05/06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E7C78-3375-422C-93C6-C665FAC8919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5595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054B148-DE75-4898-BE6A-32A1202CF57B}" type="datetimeFigureOut">
              <a:rPr lang="en-ZA" smtClean="0"/>
              <a:t>2019/05/06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E7C78-3375-422C-93C6-C665FAC8919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211176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53000" y="152400"/>
            <a:ext cx="571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towards Reality</a:t>
            </a:r>
            <a:endParaRPr lang="en-Z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75338" y="444409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Thomas Stewart</a:t>
            </a:r>
          </a:p>
          <a:p>
            <a:pPr algn="ctr">
              <a:defRPr/>
            </a:pPr>
            <a:r>
              <a:rPr lang="en-US" b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Dept. </a:t>
            </a:r>
            <a:r>
              <a:rPr lang="en-US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Urban and Regional Planning</a:t>
            </a:r>
          </a:p>
        </p:txBody>
      </p:sp>
    </p:spTree>
    <p:extLst>
      <p:ext uri="{BB962C8B-B14F-4D97-AF65-F5344CB8AC3E}">
        <p14:creationId xmlns:p14="http://schemas.microsoft.com/office/powerpoint/2010/main" val="65368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1392" y="67779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Housing Theory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1945-2016</a:t>
            </a: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2" t="38606" r="18047" b="22719"/>
          <a:stretch/>
        </p:blipFill>
        <p:spPr bwMode="auto">
          <a:xfrm>
            <a:off x="1521878" y="1265310"/>
            <a:ext cx="9144000" cy="547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28572" y="134658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Product + supply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94378" y="1909044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Eradication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71362" y="2621804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Bull Dozers/ Relocations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16489" y="3091935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Green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prstClr val="black"/>
                </a:solidFill>
              </a:rPr>
              <a:t>Fields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95700" y="3568891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Site + Service (Vancouver 1976 </a:t>
            </a:r>
            <a:r>
              <a:rPr lang="en-US" b="1" dirty="0">
                <a:solidFill>
                  <a:srgbClr val="FF0000"/>
                </a:solidFill>
              </a:rPr>
              <a:t>Habitat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58167" y="4158734"/>
            <a:ext cx="195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In-situ Upgrade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84914" y="4555119"/>
            <a:ext cx="3591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Self- Help (Istanbul 1996 </a:t>
            </a:r>
            <a:r>
              <a:rPr lang="en-US" b="1" dirty="0">
                <a:solidFill>
                  <a:srgbClr val="FF0000"/>
                </a:solidFill>
              </a:rPr>
              <a:t>Habitat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II</a:t>
            </a:r>
            <a:r>
              <a:rPr lang="en-US" b="1" dirty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92964" y="5108297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Process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58050" y="5147483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Enablement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91520" y="491555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Resilience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36972" y="4646632"/>
            <a:ext cx="1257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(Quito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Habitat</a:t>
            </a:r>
            <a:r>
              <a:rPr lang="en-US" b="1" dirty="0" smtClean="0">
                <a:solidFill>
                  <a:prstClr val="black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III</a:t>
            </a:r>
            <a:r>
              <a:rPr lang="en-US" b="1" dirty="0" smtClean="0">
                <a:solidFill>
                  <a:prstClr val="black"/>
                </a:solidFill>
              </a:rPr>
              <a:t> 2016)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72200" y="542448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   </a:t>
            </a:r>
            <a:r>
              <a:rPr lang="en-US" b="1" dirty="0">
                <a:solidFill>
                  <a:srgbClr val="FF0000"/>
                </a:solidFill>
              </a:rPr>
              <a:t>Support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19092" y="5440281"/>
            <a:ext cx="1830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Sustainability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033" name="Group 1032"/>
          <p:cNvGrpSpPr/>
          <p:nvPr/>
        </p:nvGrpSpPr>
        <p:grpSpPr>
          <a:xfrm>
            <a:off x="2590800" y="1219203"/>
            <a:ext cx="237772" cy="127377"/>
            <a:chOff x="1066800" y="1219202"/>
            <a:chExt cx="237772" cy="127377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1066800" y="1219203"/>
              <a:ext cx="76200" cy="12737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143000" y="1219202"/>
              <a:ext cx="161572" cy="6368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705" y="1292331"/>
            <a:ext cx="1658040" cy="1243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327" y="1283366"/>
            <a:ext cx="2431032" cy="16206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5" y="3292183"/>
            <a:ext cx="1456655" cy="142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281" y="3289289"/>
            <a:ext cx="1456655" cy="1426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8336" y="-21258"/>
            <a:ext cx="4066384" cy="11052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044" y="1284241"/>
            <a:ext cx="2490159" cy="167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65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11134" y="2201947"/>
            <a:ext cx="83738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3600" b="1" dirty="0" smtClean="0">
                <a:latin typeface="TimesNewRomanPSMT"/>
              </a:rPr>
              <a:t>Our approach should be </a:t>
            </a:r>
            <a:r>
              <a:rPr lang="en-ZA" sz="3600" b="1" dirty="0">
                <a:latin typeface="TimesNewRomanPSMT"/>
              </a:rPr>
              <a:t>to apply a sustainable </a:t>
            </a:r>
            <a:r>
              <a:rPr lang="en-ZA" sz="3600" b="1" dirty="0">
                <a:solidFill>
                  <a:schemeClr val="accent1"/>
                </a:solidFill>
                <a:latin typeface="TimesNewRomanPSMT"/>
              </a:rPr>
              <a:t>PROCESS </a:t>
            </a:r>
            <a:r>
              <a:rPr lang="en-ZA" sz="3600" b="1" dirty="0" smtClean="0">
                <a:latin typeface="TimesNewRomanPSMT"/>
              </a:rPr>
              <a:t>rather than </a:t>
            </a:r>
            <a:r>
              <a:rPr lang="en-ZA" sz="3600" b="1" dirty="0">
                <a:latin typeface="TimesNewRomanPSMT"/>
              </a:rPr>
              <a:t>a specific </a:t>
            </a:r>
            <a:r>
              <a:rPr lang="en-ZA" sz="3600" b="1" dirty="0" smtClean="0">
                <a:solidFill>
                  <a:srgbClr val="FFFF00"/>
                </a:solidFill>
                <a:latin typeface="TimesNewRomanPSMT"/>
              </a:rPr>
              <a:t>IMAGE</a:t>
            </a:r>
            <a:r>
              <a:rPr lang="en-ZA" sz="3600" b="1" dirty="0" smtClean="0">
                <a:latin typeface="TimesNewRomanPSMT"/>
              </a:rPr>
              <a:t>. We are far too pre-occupied with </a:t>
            </a:r>
            <a:r>
              <a:rPr lang="en-ZA" sz="3600" b="1" dirty="0">
                <a:latin typeface="TimesNewRomanPSMT"/>
              </a:rPr>
              <a:t>a </a:t>
            </a:r>
            <a:r>
              <a:rPr lang="en-ZA" sz="3600" b="1" dirty="0" smtClean="0">
                <a:latin typeface="TimesNewRomanPSMT"/>
              </a:rPr>
              <a:t>particular </a:t>
            </a:r>
            <a:r>
              <a:rPr lang="en-ZA" sz="3600" b="1" dirty="0" smtClean="0">
                <a:solidFill>
                  <a:schemeClr val="accent1"/>
                </a:solidFill>
                <a:latin typeface="TimesNewRomanPSMT"/>
              </a:rPr>
              <a:t>PRODUCT</a:t>
            </a:r>
            <a:r>
              <a:rPr lang="en-ZA" sz="3600" b="1" dirty="0" smtClean="0">
                <a:latin typeface="TimesNewRomanPSMT"/>
              </a:rPr>
              <a:t>. Our product should emerge from </a:t>
            </a:r>
            <a:r>
              <a:rPr lang="en-ZA" sz="3600" b="1" dirty="0">
                <a:latin typeface="TimesNewRomanPSMT"/>
              </a:rPr>
              <a:t>the process </a:t>
            </a:r>
            <a:r>
              <a:rPr lang="en-ZA" sz="3600" b="1" dirty="0" smtClean="0">
                <a:latin typeface="TimesNewRomanPSMT"/>
              </a:rPr>
              <a:t>itself, and only become clear at the end. </a:t>
            </a:r>
            <a:r>
              <a:rPr lang="en-ZA" sz="2000" b="1" dirty="0" smtClean="0">
                <a:latin typeface="TimesNewRomanPSMT"/>
              </a:rPr>
              <a:t>(</a:t>
            </a:r>
            <a:r>
              <a:rPr lang="en-ZA" sz="2000" b="1" dirty="0" err="1" smtClean="0">
                <a:latin typeface="TimesNewRomanPSMT"/>
              </a:rPr>
              <a:t>Salingaros</a:t>
            </a:r>
            <a:r>
              <a:rPr lang="en-ZA" sz="2000" b="1" dirty="0" smtClean="0">
                <a:latin typeface="TimesNewRomanPSMT"/>
              </a:rPr>
              <a:t>, 2006)</a:t>
            </a:r>
            <a:endParaRPr lang="en-ZA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935" y="-997249"/>
            <a:ext cx="4066384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37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3555218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69571" y="178884"/>
            <a:ext cx="10261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UPGRADING FOR REAL: PROCESS</a:t>
            </a:r>
            <a:endParaRPr lang="en-ZA" sz="4000" b="1" dirty="0"/>
          </a:p>
        </p:txBody>
      </p:sp>
    </p:spTree>
    <p:extLst>
      <p:ext uri="{BB962C8B-B14F-4D97-AF65-F5344CB8AC3E}">
        <p14:creationId xmlns:p14="http://schemas.microsoft.com/office/powerpoint/2010/main" val="2917723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156" y="452718"/>
            <a:ext cx="9404723" cy="1400530"/>
          </a:xfrm>
        </p:spPr>
        <p:txBody>
          <a:bodyPr/>
          <a:lstStyle/>
          <a:p>
            <a:r>
              <a:rPr lang="en-US" b="1" dirty="0" smtClean="0"/>
              <a:t>Planning for the Upgrading of Informal Settlements</a:t>
            </a:r>
            <a:endParaRPr lang="en-ZA" b="1" dirty="0"/>
          </a:p>
        </p:txBody>
      </p:sp>
      <p:sp>
        <p:nvSpPr>
          <p:cNvPr id="3" name="Rectangle 2"/>
          <p:cNvSpPr/>
          <p:nvPr/>
        </p:nvSpPr>
        <p:spPr>
          <a:xfrm>
            <a:off x="604156" y="2032862"/>
            <a:ext cx="84582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2400" dirty="0" smtClean="0">
                <a:latin typeface="TimesNewRomanPSMT"/>
              </a:rPr>
              <a:t>“Success </a:t>
            </a:r>
            <a:r>
              <a:rPr lang="en-ZA" sz="2400" dirty="0">
                <a:latin typeface="TimesNewRomanPSMT"/>
              </a:rPr>
              <a:t>will be measured in human terms: i.e., the physical and </a:t>
            </a:r>
            <a:r>
              <a:rPr lang="en-ZA" sz="2400" dirty="0" smtClean="0">
                <a:latin typeface="TimesNewRomanPSMT"/>
              </a:rPr>
              <a:t>emotional wellbeing </a:t>
            </a:r>
            <a:r>
              <a:rPr lang="en-ZA" sz="2400" dirty="0">
                <a:latin typeface="TimesNewRomanPSMT"/>
              </a:rPr>
              <a:t>of </a:t>
            </a:r>
            <a:r>
              <a:rPr lang="en-ZA" sz="2400" i="1" dirty="0">
                <a:latin typeface="TimesNewRomanPSMT"/>
              </a:rPr>
              <a:t>the</a:t>
            </a:r>
            <a:r>
              <a:rPr lang="en-ZA" sz="2400" dirty="0">
                <a:latin typeface="TimesNewRomanPSMT"/>
              </a:rPr>
              <a:t> resident. </a:t>
            </a:r>
            <a:r>
              <a:rPr lang="en-ZA" sz="2400" dirty="0" smtClean="0">
                <a:latin typeface="TimesNewRomanPSMT"/>
              </a:rPr>
              <a:t>A </a:t>
            </a:r>
            <a:r>
              <a:rPr lang="en-ZA" sz="2400" dirty="0">
                <a:latin typeface="TimesNewRomanPSMT"/>
              </a:rPr>
              <a:t>project </a:t>
            </a:r>
            <a:r>
              <a:rPr lang="en-ZA" sz="2400" dirty="0" smtClean="0">
                <a:latin typeface="TimesNewRomanPSMT"/>
              </a:rPr>
              <a:t>is </a:t>
            </a:r>
            <a:r>
              <a:rPr lang="en-ZA" sz="2400" dirty="0">
                <a:latin typeface="TimesNewRomanPSMT"/>
              </a:rPr>
              <a:t>successful if it is maintained </a:t>
            </a:r>
            <a:r>
              <a:rPr lang="en-ZA" sz="2400" dirty="0" smtClean="0">
                <a:latin typeface="TimesNewRomanPSMT"/>
              </a:rPr>
              <a:t>and loved </a:t>
            </a:r>
            <a:r>
              <a:rPr lang="en-ZA" sz="2400" dirty="0">
                <a:latin typeface="TimesNewRomanPSMT"/>
              </a:rPr>
              <a:t>by its residents, and also if the urban fabric joins in a healthy and interactive way </a:t>
            </a:r>
            <a:r>
              <a:rPr lang="en-ZA" sz="2400" dirty="0" smtClean="0">
                <a:latin typeface="TimesNewRomanPSMT"/>
              </a:rPr>
              <a:t>to the </a:t>
            </a:r>
            <a:r>
              <a:rPr lang="en-ZA" sz="2400" dirty="0">
                <a:latin typeface="TimesNewRomanPSMT"/>
              </a:rPr>
              <a:t>rest of the city. </a:t>
            </a:r>
            <a:r>
              <a:rPr lang="en-ZA" sz="2400" dirty="0">
                <a:solidFill>
                  <a:srgbClr val="FFFF00"/>
                </a:solidFill>
                <a:latin typeface="TimesNewRomanPSMT"/>
              </a:rPr>
              <a:t>On the other hand</a:t>
            </a:r>
            <a:r>
              <a:rPr lang="en-ZA" sz="2400" dirty="0" smtClean="0">
                <a:solidFill>
                  <a:srgbClr val="FFFF00"/>
                </a:solidFill>
                <a:latin typeface="TimesNewRomanPSMT"/>
              </a:rPr>
              <a:t>, a project is </a:t>
            </a:r>
            <a:r>
              <a:rPr lang="en-ZA" sz="2400" dirty="0">
                <a:solidFill>
                  <a:srgbClr val="FFFF00"/>
                </a:solidFill>
                <a:latin typeface="TimesNewRomanPSMT"/>
              </a:rPr>
              <a:t>unsuccessful (and </a:t>
            </a:r>
            <a:r>
              <a:rPr lang="en-ZA" sz="2400" dirty="0" smtClean="0">
                <a:solidFill>
                  <a:srgbClr val="FFFF00"/>
                </a:solidFill>
                <a:latin typeface="TimesNewRomanPSMT"/>
              </a:rPr>
              <a:t>hence unsustainable</a:t>
            </a:r>
            <a:r>
              <a:rPr lang="en-ZA" sz="2400" dirty="0">
                <a:solidFill>
                  <a:srgbClr val="FFFF00"/>
                </a:solidFill>
                <a:latin typeface="TimesNewRomanPSMT"/>
              </a:rPr>
              <a:t>) </a:t>
            </a:r>
            <a:r>
              <a:rPr lang="en-ZA" sz="2400" dirty="0" smtClean="0">
                <a:solidFill>
                  <a:srgbClr val="FFFF00"/>
                </a:solidFill>
                <a:latin typeface="TimesNewRomanPSMT"/>
              </a:rPr>
              <a:t>if it is </a:t>
            </a:r>
            <a:r>
              <a:rPr lang="en-ZA" sz="2400" dirty="0">
                <a:solidFill>
                  <a:srgbClr val="FFFF00"/>
                </a:solidFill>
                <a:latin typeface="TimesNewRomanPSMT"/>
              </a:rPr>
              <a:t>hated by its residents for a number of different </a:t>
            </a:r>
            <a:r>
              <a:rPr lang="en-ZA" sz="2400" dirty="0" smtClean="0">
                <a:solidFill>
                  <a:srgbClr val="FFFF00"/>
                </a:solidFill>
                <a:latin typeface="TimesNewRomanPSMT"/>
              </a:rPr>
              <a:t>reasons, wastes </a:t>
            </a:r>
            <a:r>
              <a:rPr lang="en-ZA" sz="2400" dirty="0">
                <a:solidFill>
                  <a:srgbClr val="FFFF00"/>
                </a:solidFill>
                <a:latin typeface="TimesNewRomanPSMT"/>
              </a:rPr>
              <a:t>resources in </a:t>
            </a:r>
            <a:r>
              <a:rPr lang="en-ZA" sz="2400" dirty="0" smtClean="0">
                <a:solidFill>
                  <a:srgbClr val="FFFF00"/>
                </a:solidFill>
                <a:latin typeface="TimesNewRomanPSMT"/>
              </a:rPr>
              <a:t>initial construction </a:t>
            </a:r>
            <a:r>
              <a:rPr lang="en-ZA" sz="2400" dirty="0">
                <a:solidFill>
                  <a:srgbClr val="FFFF00"/>
                </a:solidFill>
                <a:latin typeface="TimesNewRomanPSMT"/>
              </a:rPr>
              <a:t>and upkeep, contributes to social </a:t>
            </a:r>
            <a:r>
              <a:rPr lang="en-ZA" sz="2400" dirty="0" smtClean="0">
                <a:solidFill>
                  <a:srgbClr val="FFFF00"/>
                </a:solidFill>
                <a:latin typeface="TimesNewRomanPSMT"/>
              </a:rPr>
              <a:t>degradation, isolates </a:t>
            </a:r>
            <a:r>
              <a:rPr lang="en-ZA" sz="2400" dirty="0">
                <a:solidFill>
                  <a:srgbClr val="FFFF00"/>
                </a:solidFill>
                <a:latin typeface="TimesNewRomanPSMT"/>
              </a:rPr>
              <a:t>its residents from society, or decays physically in a short period of time</a:t>
            </a:r>
            <a:r>
              <a:rPr lang="en-ZA" sz="2400" dirty="0" smtClean="0">
                <a:solidFill>
                  <a:srgbClr val="FFFF00"/>
                </a:solidFill>
                <a:latin typeface="TimesNewRomanPSMT"/>
              </a:rPr>
              <a:t>.(</a:t>
            </a:r>
            <a:r>
              <a:rPr lang="en-ZA" sz="2400" dirty="0" err="1" smtClean="0">
                <a:solidFill>
                  <a:srgbClr val="FFFF00"/>
                </a:solidFill>
                <a:latin typeface="TimesNewRomanPSMT"/>
              </a:rPr>
              <a:t>Salingaros</a:t>
            </a:r>
            <a:r>
              <a:rPr lang="en-ZA" sz="2400" dirty="0" smtClean="0">
                <a:solidFill>
                  <a:srgbClr val="FFFF00"/>
                </a:solidFill>
                <a:latin typeface="TimesNewRomanPSMT"/>
              </a:rPr>
              <a:t> 2006)</a:t>
            </a:r>
            <a:endParaRPr lang="en-ZA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01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0" y="510039"/>
            <a:ext cx="6096000" cy="39147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62202" y="2751365"/>
            <a:ext cx="2704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</a:rPr>
              <a:t>Thank you</a:t>
            </a:r>
            <a:endParaRPr lang="en-ZA" sz="4000" b="1" dirty="0">
              <a:solidFill>
                <a:schemeClr val="accent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7" y="4017094"/>
            <a:ext cx="6344489" cy="224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182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638" y="360402"/>
            <a:ext cx="64380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What is our Reality ?</a:t>
            </a:r>
          </a:p>
          <a:p>
            <a:r>
              <a:rPr lang="en-US" sz="3600" b="1" dirty="0"/>
              <a:t> </a:t>
            </a:r>
            <a:r>
              <a:rPr lang="en-US" sz="3600" b="1" dirty="0" smtClean="0"/>
              <a:t>    		and</a:t>
            </a:r>
          </a:p>
          <a:p>
            <a:r>
              <a:rPr lang="en-US" sz="3600" b="1" dirty="0" smtClean="0"/>
              <a:t>What is our training</a:t>
            </a:r>
          </a:p>
          <a:p>
            <a:r>
              <a:rPr lang="en-US" sz="3600" b="1" dirty="0"/>
              <a:t>	</a:t>
            </a:r>
            <a:r>
              <a:rPr lang="en-US" sz="3600" b="1" dirty="0" smtClean="0"/>
              <a:t>	and</a:t>
            </a:r>
          </a:p>
          <a:p>
            <a:r>
              <a:rPr lang="en-US" sz="3600" b="1" dirty="0" smtClean="0"/>
              <a:t>What training is necessary ?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801" y="213419"/>
            <a:ext cx="4029502" cy="2686335"/>
          </a:xfrm>
          <a:prstGeom prst="rect">
            <a:avLst/>
          </a:prstGeom>
        </p:spPr>
      </p:pic>
      <p:pic>
        <p:nvPicPr>
          <p:cNvPr id="5" name="Picture 4" descr="GenCept | Addicted to Designs: Architect Day: 1100 Architec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93" y="3554850"/>
            <a:ext cx="4176670" cy="2742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802" y="3112088"/>
            <a:ext cx="4029502" cy="362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913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5670" y="816429"/>
            <a:ext cx="10586359" cy="582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ZA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Shacks are among the greatest challenges facing Africa with at least 200 million people living under rudimentary conditions(Ivan Turok,2016)In 1994 South Africa had +- 300 Informal settlements and in 2014 this had grown to some </a:t>
            </a:r>
            <a:r>
              <a:rPr lang="en-ZA" sz="36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2600</a:t>
            </a:r>
            <a:r>
              <a:rPr lang="en-ZA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is still growing. RSA had a </a:t>
            </a:r>
            <a:r>
              <a:rPr lang="en-ZA" sz="36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63% urbanised </a:t>
            </a:r>
            <a:r>
              <a:rPr lang="en-ZA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population in the 1990’s which is projected to grow to some </a:t>
            </a:r>
            <a:r>
              <a:rPr lang="en-ZA" sz="3600" dirty="0" smtClean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80% by 2050</a:t>
            </a:r>
            <a:r>
              <a:rPr lang="en-ZA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Our challenges are growing </a:t>
            </a:r>
            <a:r>
              <a:rPr lang="en-ZA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are far more complex than houses and municipal services</a:t>
            </a:r>
            <a:r>
              <a:rPr lang="en-ZA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ZA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512" y="288759"/>
            <a:ext cx="3150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Our Reality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09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13805080"/>
              </p:ext>
            </p:extLst>
          </p:nvPr>
        </p:nvGraphicFramePr>
        <p:xfrm>
          <a:off x="910235" y="433026"/>
          <a:ext cx="3691164" cy="3533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9576" y="3200970"/>
            <a:ext cx="3885897" cy="35481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41835" y="3874907"/>
            <a:ext cx="1530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occupy</a:t>
            </a:r>
            <a:endParaRPr lang="en-ZA" dirty="0"/>
          </a:p>
        </p:txBody>
      </p:sp>
      <p:sp>
        <p:nvSpPr>
          <p:cNvPr id="12" name="TextBox 11"/>
          <p:cNvSpPr txBox="1"/>
          <p:nvPr/>
        </p:nvSpPr>
        <p:spPr>
          <a:xfrm>
            <a:off x="6737651" y="4651895"/>
            <a:ext cx="1189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plan</a:t>
            </a:r>
            <a:endParaRPr lang="en-ZA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6457125" y="5700162"/>
            <a:ext cx="175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service</a:t>
            </a:r>
            <a:endParaRPr lang="en-ZA" sz="3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12" y="3913217"/>
            <a:ext cx="3796561" cy="25294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0968" y="439141"/>
            <a:ext cx="4119688" cy="27482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733" y="433026"/>
            <a:ext cx="2550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Conventional</a:t>
            </a:r>
            <a:endParaRPr lang="en-ZA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609909" y="4059573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Reality</a:t>
            </a:r>
            <a:endParaRPr lang="en-ZA" sz="2800" b="1" dirty="0"/>
          </a:p>
        </p:txBody>
      </p:sp>
    </p:spTree>
    <p:extLst>
      <p:ext uri="{BB962C8B-B14F-4D97-AF65-F5344CB8AC3E}">
        <p14:creationId xmlns:p14="http://schemas.microsoft.com/office/powerpoint/2010/main" val="584216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46" y="1269817"/>
            <a:ext cx="6465537" cy="4312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973" y="3425974"/>
            <a:ext cx="4767485" cy="31823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876" y="163010"/>
            <a:ext cx="4773582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96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228" y="732461"/>
            <a:ext cx="10059272" cy="59319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96242" y="209241"/>
            <a:ext cx="6160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REALITY THAT SHOULD NOT BE!!!</a:t>
            </a:r>
            <a:endParaRPr lang="en-ZA" sz="2800" b="1" dirty="0"/>
          </a:p>
        </p:txBody>
      </p:sp>
    </p:spTree>
    <p:extLst>
      <p:ext uri="{BB962C8B-B14F-4D97-AF65-F5344CB8AC3E}">
        <p14:creationId xmlns:p14="http://schemas.microsoft.com/office/powerpoint/2010/main" val="3343523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22" y="400051"/>
            <a:ext cx="10407165" cy="58540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36727" y="3034678"/>
            <a:ext cx="7455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THE PRACTICE THAT SHOULD NOT BE!!!</a:t>
            </a:r>
            <a:endParaRPr lang="en-Z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420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75" y="732745"/>
            <a:ext cx="9786682" cy="550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16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38098092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67910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</TotalTime>
  <Words>360</Words>
  <Application>Microsoft Office PowerPoint</Application>
  <PresentationFormat>Custom</PresentationFormat>
  <Paragraphs>55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Development of Housing Theory 1945-2016</vt:lpstr>
      <vt:lpstr>PowerPoint Presentation</vt:lpstr>
      <vt:lpstr>PowerPoint Presentation</vt:lpstr>
      <vt:lpstr>Planning for the Upgrading of Informal Settlements</vt:lpstr>
      <vt:lpstr>PowerPoint Presentation</vt:lpstr>
    </vt:vector>
  </TitlesOfParts>
  <Company>University of the Free State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Settlements and Planning</dc:title>
  <dc:creator>Thomas Stewart</dc:creator>
  <cp:lastModifiedBy>nbdelle6420</cp:lastModifiedBy>
  <cp:revision>28</cp:revision>
  <cp:lastPrinted>2018-08-16T14:30:51Z</cp:lastPrinted>
  <dcterms:created xsi:type="dcterms:W3CDTF">2017-02-02T11:17:55Z</dcterms:created>
  <dcterms:modified xsi:type="dcterms:W3CDTF">2019-05-06T09:02:07Z</dcterms:modified>
</cp:coreProperties>
</file>